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4"/>
  </p:notesMasterIdLst>
  <p:handoutMasterIdLst>
    <p:handoutMasterId r:id="rId14"/>
  </p:handoutMasterIdLst>
  <p:sldIdLst>
    <p:sldId id="257" r:id="rId3"/>
    <p:sldId id="349" r:id="rId5"/>
    <p:sldId id="350" r:id="rId6"/>
    <p:sldId id="351" r:id="rId7"/>
    <p:sldId id="357" r:id="rId8"/>
    <p:sldId id="415" r:id="rId9"/>
    <p:sldId id="416" r:id="rId10"/>
    <p:sldId id="417" r:id="rId11"/>
    <p:sldId id="367" r:id="rId12"/>
    <p:sldId id="281" r:id="rId13"/>
  </p:sldIdLst>
  <p:sldSz cx="12192000" cy="6858000"/>
  <p:notesSz cx="6858000" cy="9144000"/>
  <p:embeddedFontLst>
    <p:embeddedFont>
      <p:font typeface="Impact" panose="020B0806030902050204" pitchFamily="34" charset="0"/>
      <p:regular r:id="rId19"/>
    </p:embeddedFont>
    <p:embeddedFont>
      <p:font typeface="Copperplate Gothic Bold" panose="02010600030101010101" pitchFamily="34" charset="0"/>
      <p:regular r:id="rId20"/>
    </p:embeddedFont>
    <p:embeddedFont>
      <p:font typeface="微软雅黑" panose="020B0503020204020204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 洪" initials="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339933"/>
    <a:srgbClr val="00CC00"/>
    <a:srgbClr val="28A9D6"/>
    <a:srgbClr val="7FCCE7"/>
    <a:srgbClr val="4AB7DC"/>
    <a:srgbClr val="0033CC"/>
    <a:srgbClr val="4DB8DD"/>
    <a:srgbClr val="404040"/>
    <a:srgbClr val="6AC3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1" autoAdjust="0"/>
    <p:restoredTop sz="90750" autoAdjust="0"/>
  </p:normalViewPr>
  <p:slideViewPr>
    <p:cSldViewPr showGuides="1">
      <p:cViewPr varScale="1">
        <p:scale>
          <a:sx n="103" d="100"/>
          <a:sy n="103" d="100"/>
        </p:scale>
        <p:origin x="-1002" y="-90"/>
      </p:cViewPr>
      <p:guideLst>
        <p:guide orient="horz" pos="400"/>
        <p:guide orient="horz" pos="1264"/>
        <p:guide orient="horz" pos="3763"/>
        <p:guide orient="horz" pos="3094"/>
        <p:guide orient="horz" pos="2729"/>
        <p:guide orient="horz" pos="3294"/>
        <p:guide pos="3863"/>
        <p:guide pos="955"/>
        <p:guide pos="7650"/>
        <p:guide pos="6970"/>
        <p:guide pos="1280"/>
        <p:guide pos="6340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4854" y="-96"/>
      </p:cViewPr>
      <p:guideLst>
        <p:guide orient="horz" pos="2910"/>
        <p:guide pos="217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F6B0F2-D332-46AA-83F8-5F31409E395F}" type="doc">
      <dgm:prSet loTypeId="urn:microsoft.com/office/officeart/2005/8/layout/list1#1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5DE86DF8-07EB-4353-B8D2-FD2D6A7E81B4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latin typeface="+mn-ea"/>
            </a:rPr>
            <a:t>了解入侵报警系统的组成</a:t>
          </a:r>
          <a:r>
            <a:rPr lang="zh-CN" altLang="en-US" dirty="0"/>
            <a:t/>
          </a:r>
          <a:endParaRPr lang="zh-CN" altLang="en-US" dirty="0"/>
        </a:p>
      </dgm:t>
    </dgm:pt>
    <dgm:pt modelId="{D512A28E-9C2F-449C-9654-53384CE5A0EA}" cxnId="{2E06E005-E81B-4488-8C67-900773DE4F6B}" type="parTrans">
      <dgm:prSet/>
      <dgm:spPr/>
      <dgm:t>
        <a:bodyPr/>
        <a:lstStyle/>
        <a:p>
          <a:endParaRPr lang="zh-CN" altLang="en-US"/>
        </a:p>
      </dgm:t>
    </dgm:pt>
    <dgm:pt modelId="{C7FEA793-D2B0-42AA-902D-A5DF0DCFC793}" cxnId="{2E06E005-E81B-4488-8C67-900773DE4F6B}" type="sibTrans">
      <dgm:prSet/>
      <dgm:spPr/>
      <dgm:t>
        <a:bodyPr/>
        <a:lstStyle/>
        <a:p>
          <a:endParaRPr lang="zh-CN" altLang="en-US"/>
        </a:p>
      </dgm:t>
    </dgm:pt>
    <dgm:pt modelId="{2AE6BE5A-23A6-44A0-A077-5F7C6065A7C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>
              <a:latin typeface="+mn-ea"/>
            </a:rPr>
            <a:t>掌握入侵报警系统软件的一般操作与维护</a:t>
          </a:r>
          <a:r>
            <a:rPr lang="zh-CN" altLang="en-US" dirty="0"/>
            <a:t/>
          </a:r>
          <a:endParaRPr lang="zh-CN" altLang="en-US" dirty="0"/>
        </a:p>
      </dgm:t>
    </dgm:pt>
    <dgm:pt modelId="{7F1FDFA6-925B-46DE-9CA0-630112EB1F25}" cxnId="{E0C177D0-22E5-4EB8-96F0-3810A757982D}" type="parTrans">
      <dgm:prSet/>
      <dgm:spPr/>
      <dgm:t>
        <a:bodyPr/>
        <a:lstStyle/>
        <a:p>
          <a:endParaRPr lang="zh-CN" altLang="en-US"/>
        </a:p>
      </dgm:t>
    </dgm:pt>
    <dgm:pt modelId="{4E032D47-9311-4D6D-B9CC-0B0DECD72930}" cxnId="{E0C177D0-22E5-4EB8-96F0-3810A757982D}" type="sibTrans">
      <dgm:prSet/>
      <dgm:spPr/>
      <dgm:t>
        <a:bodyPr/>
        <a:lstStyle/>
        <a:p>
          <a:endParaRPr lang="zh-CN" altLang="en-US"/>
        </a:p>
      </dgm:t>
    </dgm:pt>
    <dgm:pt modelId="{4BAD2CF2-935E-4864-BB41-DD2C3124A314}">
      <dgm:prSet phldrT="[文本]"/>
      <dgm:spPr/>
      <dgm:t>
        <a:bodyPr/>
        <a:lstStyle/>
        <a:p>
          <a:r>
            <a:rPr lang="zh-CN" altLang="en-US" dirty="0" smtClean="0">
              <a:latin typeface="+mn-ea"/>
            </a:rPr>
            <a:t>解决一般常见问题</a:t>
          </a:r>
          <a:endParaRPr lang="zh-CN" altLang="en-US" dirty="0"/>
        </a:p>
      </dgm:t>
    </dgm:pt>
    <dgm:pt modelId="{986D25C5-897D-4553-B98F-58C8647E7CE9}" cxnId="{EEA8F089-35AC-4957-8AAC-F0F2B80A42E1}" type="parTrans">
      <dgm:prSet/>
      <dgm:spPr/>
      <dgm:t>
        <a:bodyPr/>
        <a:lstStyle/>
        <a:p>
          <a:endParaRPr lang="zh-CN" altLang="en-US"/>
        </a:p>
      </dgm:t>
    </dgm:pt>
    <dgm:pt modelId="{801C807C-5E6C-48F0-B175-526C5CFE5F9E}" cxnId="{EEA8F089-35AC-4957-8AAC-F0F2B80A42E1}" type="sibTrans">
      <dgm:prSet/>
      <dgm:spPr/>
      <dgm:t>
        <a:bodyPr/>
        <a:lstStyle/>
        <a:p>
          <a:endParaRPr lang="zh-CN" altLang="en-US"/>
        </a:p>
      </dgm:t>
    </dgm:pt>
    <dgm:pt modelId="{552E2E34-F847-4E71-8B94-1096022514A7}" type="pres">
      <dgm:prSet presAssocID="{C8F6B0F2-D332-46AA-83F8-5F31409E395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0C8C3C4-F96B-4560-BF1B-30030FE61BC5}" type="pres">
      <dgm:prSet presAssocID="{5DE86DF8-07EB-4353-B8D2-FD2D6A7E81B4}" presName="parentLin" presStyleCnt="0"/>
      <dgm:spPr/>
    </dgm:pt>
    <dgm:pt modelId="{44CF5350-505A-4F48-9269-B1A4CA494012}" type="pres">
      <dgm:prSet presAssocID="{5DE86DF8-07EB-4353-B8D2-FD2D6A7E81B4}" presName="parentLeftMargin" presStyleCnt="0"/>
      <dgm:spPr/>
      <dgm:t>
        <a:bodyPr/>
        <a:lstStyle/>
        <a:p>
          <a:endParaRPr lang="zh-CN" altLang="en-US"/>
        </a:p>
      </dgm:t>
    </dgm:pt>
    <dgm:pt modelId="{B0DD292B-1C7E-44DC-AD94-4EC697801AD1}" type="pres">
      <dgm:prSet presAssocID="{5DE86DF8-07EB-4353-B8D2-FD2D6A7E81B4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29D177-E521-4CC5-A613-B72BDB24BAB1}" type="pres">
      <dgm:prSet presAssocID="{5DE86DF8-07EB-4353-B8D2-FD2D6A7E81B4}" presName="negativeSpace" presStyleCnt="0"/>
      <dgm:spPr/>
    </dgm:pt>
    <dgm:pt modelId="{9F64F6C0-BA71-48C3-8645-6C97B5C0D0B8}" type="pres">
      <dgm:prSet presAssocID="{5DE86DF8-07EB-4353-B8D2-FD2D6A7E81B4}" presName="childText" presStyleLbl="conFgAcc1" presStyleIdx="0" presStyleCnt="3">
        <dgm:presLayoutVars>
          <dgm:bulletEnabled val="1"/>
        </dgm:presLayoutVars>
      </dgm:prSet>
      <dgm:spPr/>
    </dgm:pt>
    <dgm:pt modelId="{D13C337E-ACB2-4F99-BA8B-B72A2476A2D5}" type="pres">
      <dgm:prSet presAssocID="{C7FEA793-D2B0-42AA-902D-A5DF0DCFC793}" presName="spaceBetweenRectangles" presStyleCnt="0"/>
      <dgm:spPr/>
    </dgm:pt>
    <dgm:pt modelId="{0F175430-2AB8-4A5E-A82A-7712571B06CB}" type="pres">
      <dgm:prSet presAssocID="{2AE6BE5A-23A6-44A0-A077-5F7C6065A7C5}" presName="parentLin" presStyleCnt="0"/>
      <dgm:spPr/>
    </dgm:pt>
    <dgm:pt modelId="{91BF38B5-1646-4F2D-BF43-6FB159AC1B43}" type="pres">
      <dgm:prSet presAssocID="{2AE6BE5A-23A6-44A0-A077-5F7C6065A7C5}" presName="parentLeftMargin" presStyleCnt="0"/>
      <dgm:spPr/>
      <dgm:t>
        <a:bodyPr/>
        <a:lstStyle/>
        <a:p>
          <a:endParaRPr lang="zh-CN" altLang="en-US"/>
        </a:p>
      </dgm:t>
    </dgm:pt>
    <dgm:pt modelId="{D20F7541-C1DE-4029-B311-1D094EB0EA7C}" type="pres">
      <dgm:prSet presAssocID="{2AE6BE5A-23A6-44A0-A077-5F7C6065A7C5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CFB5DE-1C56-4926-9446-30964EC2279B}" type="pres">
      <dgm:prSet presAssocID="{2AE6BE5A-23A6-44A0-A077-5F7C6065A7C5}" presName="negativeSpace" presStyleCnt="0"/>
      <dgm:spPr/>
    </dgm:pt>
    <dgm:pt modelId="{789A384A-1F53-4713-9DAD-43656C639692}" type="pres">
      <dgm:prSet presAssocID="{2AE6BE5A-23A6-44A0-A077-5F7C6065A7C5}" presName="childText" presStyleLbl="conFgAcc1" presStyleIdx="1" presStyleCnt="3">
        <dgm:presLayoutVars>
          <dgm:bulletEnabled val="1"/>
        </dgm:presLayoutVars>
      </dgm:prSet>
      <dgm:spPr/>
    </dgm:pt>
    <dgm:pt modelId="{7FE2C8A7-460D-44B8-BDCC-B0DDE057B5E3}" type="pres">
      <dgm:prSet presAssocID="{4E032D47-9311-4D6D-B9CC-0B0DECD72930}" presName="spaceBetweenRectangles" presStyleCnt="0"/>
      <dgm:spPr/>
    </dgm:pt>
    <dgm:pt modelId="{988FDF10-57FF-4716-B219-55302F7573E8}" type="pres">
      <dgm:prSet presAssocID="{4BAD2CF2-935E-4864-BB41-DD2C3124A314}" presName="parentLin" presStyleCnt="0"/>
      <dgm:spPr/>
    </dgm:pt>
    <dgm:pt modelId="{CDA119D8-0EB7-4BC9-A67C-1453F3C6FA9C}" type="pres">
      <dgm:prSet presAssocID="{4BAD2CF2-935E-4864-BB41-DD2C3124A314}" presName="parentLeftMargin" presStyleCnt="0"/>
      <dgm:spPr/>
      <dgm:t>
        <a:bodyPr/>
        <a:lstStyle/>
        <a:p>
          <a:endParaRPr lang="zh-CN" altLang="en-US"/>
        </a:p>
      </dgm:t>
    </dgm:pt>
    <dgm:pt modelId="{8793BB30-E4A0-489F-A7B8-558E506D7D51}" type="pres">
      <dgm:prSet presAssocID="{4BAD2CF2-935E-4864-BB41-DD2C3124A314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816B80-FD37-4EEB-BD94-7E82DC33CD44}" type="pres">
      <dgm:prSet presAssocID="{4BAD2CF2-935E-4864-BB41-DD2C3124A314}" presName="negativeSpace" presStyleCnt="0"/>
      <dgm:spPr/>
    </dgm:pt>
    <dgm:pt modelId="{BBBF3F47-2212-48C4-A356-580D593B1BB5}" type="pres">
      <dgm:prSet presAssocID="{4BAD2CF2-935E-4864-BB41-DD2C3124A31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E06E005-E81B-4488-8C67-900773DE4F6B}" srcId="{C8F6B0F2-D332-46AA-83F8-5F31409E395F}" destId="{5DE86DF8-07EB-4353-B8D2-FD2D6A7E81B4}" srcOrd="0" destOrd="0" parTransId="{D512A28E-9C2F-449C-9654-53384CE5A0EA}" sibTransId="{C7FEA793-D2B0-42AA-902D-A5DF0DCFC793}"/>
    <dgm:cxn modelId="{E0C177D0-22E5-4EB8-96F0-3810A757982D}" srcId="{C8F6B0F2-D332-46AA-83F8-5F31409E395F}" destId="{2AE6BE5A-23A6-44A0-A077-5F7C6065A7C5}" srcOrd="1" destOrd="0" parTransId="{7F1FDFA6-925B-46DE-9CA0-630112EB1F25}" sibTransId="{4E032D47-9311-4D6D-B9CC-0B0DECD72930}"/>
    <dgm:cxn modelId="{EEA8F089-35AC-4957-8AAC-F0F2B80A42E1}" srcId="{C8F6B0F2-D332-46AA-83F8-5F31409E395F}" destId="{4BAD2CF2-935E-4864-BB41-DD2C3124A314}" srcOrd="2" destOrd="0" parTransId="{986D25C5-897D-4553-B98F-58C8647E7CE9}" sibTransId="{801C807C-5E6C-48F0-B175-526C5CFE5F9E}"/>
    <dgm:cxn modelId="{341E7540-E8D7-4A3D-AC95-2EFCB4139B86}" type="presOf" srcId="{C8F6B0F2-D332-46AA-83F8-5F31409E395F}" destId="{552E2E34-F847-4E71-8B94-1096022514A7}" srcOrd="0" destOrd="0" presId="urn:microsoft.com/office/officeart/2005/8/layout/list1#1"/>
    <dgm:cxn modelId="{062BF77C-CECC-4E17-9735-27E19ACACC1A}" type="presParOf" srcId="{552E2E34-F847-4E71-8B94-1096022514A7}" destId="{70C8C3C4-F96B-4560-BF1B-30030FE61BC5}" srcOrd="0" destOrd="0" presId="urn:microsoft.com/office/officeart/2005/8/layout/list1#1"/>
    <dgm:cxn modelId="{33130AD6-40D1-43D1-AE9F-C46C20C56C35}" type="presParOf" srcId="{70C8C3C4-F96B-4560-BF1B-30030FE61BC5}" destId="{44CF5350-505A-4F48-9269-B1A4CA494012}" srcOrd="0" destOrd="0" presId="urn:microsoft.com/office/officeart/2005/8/layout/list1#1"/>
    <dgm:cxn modelId="{ABCF190D-56C0-4EB8-BE08-3D983605BBF6}" type="presOf" srcId="{5DE86DF8-07EB-4353-B8D2-FD2D6A7E81B4}" destId="{44CF5350-505A-4F48-9269-B1A4CA494012}" srcOrd="0" destOrd="0" presId="urn:microsoft.com/office/officeart/2005/8/layout/list1#1"/>
    <dgm:cxn modelId="{34EC33C2-2AA8-4F74-B691-837B09835DE4}" type="presParOf" srcId="{70C8C3C4-F96B-4560-BF1B-30030FE61BC5}" destId="{B0DD292B-1C7E-44DC-AD94-4EC697801AD1}" srcOrd="1" destOrd="0" presId="urn:microsoft.com/office/officeart/2005/8/layout/list1#1"/>
    <dgm:cxn modelId="{E91F8E9C-532C-4BB2-A3B9-585215860644}" type="presOf" srcId="{5DE86DF8-07EB-4353-B8D2-FD2D6A7E81B4}" destId="{B0DD292B-1C7E-44DC-AD94-4EC697801AD1}" srcOrd="0" destOrd="0" presId="urn:microsoft.com/office/officeart/2005/8/layout/list1#1"/>
    <dgm:cxn modelId="{98D8685A-1103-41FD-B33B-B050EDD37BAD}" type="presParOf" srcId="{552E2E34-F847-4E71-8B94-1096022514A7}" destId="{5E29D177-E521-4CC5-A613-B72BDB24BAB1}" srcOrd="1" destOrd="0" presId="urn:microsoft.com/office/officeart/2005/8/layout/list1#1"/>
    <dgm:cxn modelId="{E99D0E44-15BD-4E92-9A4D-62AA7B3F521C}" type="presParOf" srcId="{552E2E34-F847-4E71-8B94-1096022514A7}" destId="{9F64F6C0-BA71-48C3-8645-6C97B5C0D0B8}" srcOrd="2" destOrd="0" presId="urn:microsoft.com/office/officeart/2005/8/layout/list1#1"/>
    <dgm:cxn modelId="{F93C9456-0AAA-492A-9FCD-F226C2DBD051}" type="presParOf" srcId="{552E2E34-F847-4E71-8B94-1096022514A7}" destId="{D13C337E-ACB2-4F99-BA8B-B72A2476A2D5}" srcOrd="3" destOrd="0" presId="urn:microsoft.com/office/officeart/2005/8/layout/list1#1"/>
    <dgm:cxn modelId="{50A1C086-DFCA-4564-B695-A5392EBFE487}" type="presParOf" srcId="{552E2E34-F847-4E71-8B94-1096022514A7}" destId="{0F175430-2AB8-4A5E-A82A-7712571B06CB}" srcOrd="4" destOrd="0" presId="urn:microsoft.com/office/officeart/2005/8/layout/list1#1"/>
    <dgm:cxn modelId="{E33F11C7-5328-4496-B5F0-55CB4BF92F27}" type="presParOf" srcId="{0F175430-2AB8-4A5E-A82A-7712571B06CB}" destId="{91BF38B5-1646-4F2D-BF43-6FB159AC1B43}" srcOrd="0" destOrd="4" presId="urn:microsoft.com/office/officeart/2005/8/layout/list1#1"/>
    <dgm:cxn modelId="{62CFFB4D-18E3-4702-9997-6DEAF80ED49B}" type="presOf" srcId="{2AE6BE5A-23A6-44A0-A077-5F7C6065A7C5}" destId="{91BF38B5-1646-4F2D-BF43-6FB159AC1B43}" srcOrd="0" destOrd="0" presId="urn:microsoft.com/office/officeart/2005/8/layout/list1#1"/>
    <dgm:cxn modelId="{476948C1-2B23-4837-81DD-B03ADB707D5D}" type="presParOf" srcId="{0F175430-2AB8-4A5E-A82A-7712571B06CB}" destId="{D20F7541-C1DE-4029-B311-1D094EB0EA7C}" srcOrd="1" destOrd="4" presId="urn:microsoft.com/office/officeart/2005/8/layout/list1#1"/>
    <dgm:cxn modelId="{A89D2485-1749-4CB3-8326-853A9CDEC9AF}" type="presOf" srcId="{2AE6BE5A-23A6-44A0-A077-5F7C6065A7C5}" destId="{D20F7541-C1DE-4029-B311-1D094EB0EA7C}" srcOrd="0" destOrd="0" presId="urn:microsoft.com/office/officeart/2005/8/layout/list1#1"/>
    <dgm:cxn modelId="{019E0C2F-419F-4DFF-BA90-C47E5DE48221}" type="presParOf" srcId="{552E2E34-F847-4E71-8B94-1096022514A7}" destId="{97CFB5DE-1C56-4926-9446-30964EC2279B}" srcOrd="5" destOrd="0" presId="urn:microsoft.com/office/officeart/2005/8/layout/list1#1"/>
    <dgm:cxn modelId="{6C511168-5F87-461A-B93C-551490CFBECB}" type="presParOf" srcId="{552E2E34-F847-4E71-8B94-1096022514A7}" destId="{789A384A-1F53-4713-9DAD-43656C639692}" srcOrd="6" destOrd="0" presId="urn:microsoft.com/office/officeart/2005/8/layout/list1#1"/>
    <dgm:cxn modelId="{06226D1C-D91D-4054-8EAC-BA1040818C26}" type="presParOf" srcId="{552E2E34-F847-4E71-8B94-1096022514A7}" destId="{7FE2C8A7-460D-44B8-BDCC-B0DDE057B5E3}" srcOrd="7" destOrd="0" presId="urn:microsoft.com/office/officeart/2005/8/layout/list1#1"/>
    <dgm:cxn modelId="{8DFA93DD-59AF-44E3-A14E-DFB29526D6A5}" type="presParOf" srcId="{552E2E34-F847-4E71-8B94-1096022514A7}" destId="{988FDF10-57FF-4716-B219-55302F7573E8}" srcOrd="8" destOrd="0" presId="urn:microsoft.com/office/officeart/2005/8/layout/list1#1"/>
    <dgm:cxn modelId="{1D56CC02-29F6-4C8B-BE42-95846D83895B}" type="presParOf" srcId="{988FDF10-57FF-4716-B219-55302F7573E8}" destId="{CDA119D8-0EB7-4BC9-A67C-1453F3C6FA9C}" srcOrd="0" destOrd="8" presId="urn:microsoft.com/office/officeart/2005/8/layout/list1#1"/>
    <dgm:cxn modelId="{DFC5CBFE-B978-4877-B71A-5CAC898C170F}" type="presOf" srcId="{4BAD2CF2-935E-4864-BB41-DD2C3124A314}" destId="{CDA119D8-0EB7-4BC9-A67C-1453F3C6FA9C}" srcOrd="0" destOrd="0" presId="urn:microsoft.com/office/officeart/2005/8/layout/list1#1"/>
    <dgm:cxn modelId="{1704B107-277C-4AFE-90DA-D4F319D580E8}" type="presParOf" srcId="{988FDF10-57FF-4716-B219-55302F7573E8}" destId="{8793BB30-E4A0-489F-A7B8-558E506D7D51}" srcOrd="1" destOrd="8" presId="urn:microsoft.com/office/officeart/2005/8/layout/list1#1"/>
    <dgm:cxn modelId="{AA8710BF-A0EA-4D2F-8773-C0A7ECFB21EA}" type="presOf" srcId="{4BAD2CF2-935E-4864-BB41-DD2C3124A314}" destId="{8793BB30-E4A0-489F-A7B8-558E506D7D51}" srcOrd="0" destOrd="0" presId="urn:microsoft.com/office/officeart/2005/8/layout/list1#1"/>
    <dgm:cxn modelId="{1C974382-EB12-4A67-8A23-578802FBC381}" type="presParOf" srcId="{552E2E34-F847-4E71-8B94-1096022514A7}" destId="{1E816B80-FD37-4EEB-BD94-7E82DC33CD44}" srcOrd="9" destOrd="0" presId="urn:microsoft.com/office/officeart/2005/8/layout/list1#1"/>
    <dgm:cxn modelId="{45A3E810-E631-4D3D-B89E-D7D7D89D03B6}" type="presParOf" srcId="{552E2E34-F847-4E71-8B94-1096022514A7}" destId="{BBBF3F47-2212-48C4-A356-580D593B1BB5}" srcOrd="10" destOrd="0" presId="urn:microsoft.com/office/officeart/2005/8/layout/list1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5713A2-6140-4C93-93FD-5EC3F7790876}" type="doc">
      <dgm:prSet loTypeId="urn:microsoft.com/office/officeart/2005/8/layout/vList6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417A76AD-78DB-44DE-B168-90732A37A36A}">
      <dgm:prSet phldrT="[文本]" custT="1"/>
      <dgm:spPr/>
      <dgm:t>
        <a:bodyPr/>
        <a:lstStyle/>
        <a:p>
          <a:r>
            <a:rPr lang="zh-CN" altLang="en-US" sz="3200" dirty="0"/>
            <a:t>服务器硬件配置要求</a:t>
          </a:r>
        </a:p>
      </dgm:t>
    </dgm:pt>
    <dgm:pt modelId="{BBF72145-289C-4850-B563-5949753F328B}" cxnId="{892F288A-F62A-49B1-BF17-3604C618AA3D}" type="parTrans">
      <dgm:prSet/>
      <dgm:spPr/>
      <dgm:t>
        <a:bodyPr/>
        <a:lstStyle/>
        <a:p>
          <a:endParaRPr lang="zh-CN" altLang="en-US"/>
        </a:p>
      </dgm:t>
    </dgm:pt>
    <dgm:pt modelId="{4C097E65-D9E0-4F3A-AA18-888BC60865D2}" cxnId="{892F288A-F62A-49B1-BF17-3604C618AA3D}" type="sibTrans">
      <dgm:prSet/>
      <dgm:spPr/>
      <dgm:t>
        <a:bodyPr/>
        <a:lstStyle/>
        <a:p>
          <a:endParaRPr lang="zh-CN" altLang="en-US"/>
        </a:p>
      </dgm:t>
    </dgm:pt>
    <dgm:pt modelId="{E212167C-F07D-4B1B-ABDD-9D03257CD1C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dirty="0">
              <a:latin typeface="+mn-ea"/>
              <a:ea typeface="+mn-ea"/>
            </a:rPr>
            <a:t>CPU:</a:t>
          </a:r>
          <a:r>
            <a:rPr lang="zh-CN" altLang="en-US" dirty="0">
              <a:latin typeface="+mn-ea"/>
              <a:ea typeface="+mn-ea"/>
            </a:rPr>
            <a:t>双核及以上</a:t>
          </a:r>
          <a:r>
            <a:rPr lang="zh-CN" altLang="en-US" dirty="0">
              <a:latin typeface="+mn-ea"/>
              <a:ea typeface="+mn-ea"/>
            </a:rPr>
            <a:t/>
          </a:r>
          <a:endParaRPr lang="zh-CN" altLang="en-US" dirty="0">
            <a:latin typeface="+mn-ea"/>
            <a:ea typeface="+mn-ea"/>
          </a:endParaRPr>
        </a:p>
      </dgm:t>
    </dgm:pt>
    <dgm:pt modelId="{BC11245C-E821-49E0-BF51-84D17E36E4B1}" cxnId="{C54B7D63-C643-43EC-9785-242F3E24BA39}" type="parTrans">
      <dgm:prSet/>
      <dgm:spPr/>
      <dgm:t>
        <a:bodyPr/>
        <a:lstStyle/>
        <a:p>
          <a:endParaRPr lang="zh-CN" altLang="en-US"/>
        </a:p>
      </dgm:t>
    </dgm:pt>
    <dgm:pt modelId="{8FBDC3BC-3454-4F70-9727-FF36291AC5E9}" cxnId="{C54B7D63-C643-43EC-9785-242F3E24BA39}" type="sibTrans">
      <dgm:prSet/>
      <dgm:spPr/>
      <dgm:t>
        <a:bodyPr/>
        <a:lstStyle/>
        <a:p>
          <a:endParaRPr lang="zh-CN" altLang="en-US"/>
        </a:p>
      </dgm:t>
    </dgm:pt>
    <dgm:pt modelId="{4070E723-09A7-40C2-ABC1-D93F02D0AC8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+mn-ea"/>
              <a:ea typeface="+mn-ea"/>
            </a:rPr>
            <a:t>内存：</a:t>
          </a:r>
          <a:r>
            <a:rPr lang="en-US" altLang="zh-CN" dirty="0">
              <a:latin typeface="+mn-ea"/>
              <a:ea typeface="+mn-ea"/>
            </a:rPr>
            <a:t>2G</a:t>
          </a:r>
          <a:r>
            <a:rPr lang="zh-CN" altLang="en-US" dirty="0">
              <a:latin typeface="+mn-ea"/>
              <a:ea typeface="+mn-ea"/>
            </a:rPr>
            <a:t>及以上</a:t>
          </a:r>
          <a:r>
            <a:rPr lang="zh-CN" altLang="en-US" dirty="0">
              <a:latin typeface="+mn-ea"/>
              <a:ea typeface="+mn-ea"/>
            </a:rPr>
            <a:t/>
          </a:r>
          <a:endParaRPr lang="zh-CN" altLang="en-US" dirty="0">
            <a:latin typeface="+mn-ea"/>
            <a:ea typeface="+mn-ea"/>
          </a:endParaRPr>
        </a:p>
      </dgm:t>
    </dgm:pt>
    <dgm:pt modelId="{AB53071B-D5FE-4EB7-A504-E7C2AC4A7CEB}" cxnId="{7DCE8851-E2D8-427C-91B1-957AE9B11ECB}" type="parTrans">
      <dgm:prSet/>
      <dgm:spPr/>
    </dgm:pt>
    <dgm:pt modelId="{EC172D88-A58D-4ACF-BB30-59CDB6F2F10D}" cxnId="{7DCE8851-E2D8-427C-91B1-957AE9B11ECB}" type="sibTrans">
      <dgm:prSet/>
      <dgm:spPr/>
    </dgm:pt>
    <dgm:pt modelId="{77B53643-9740-4005-917D-7C3F2C89C6E3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+mn-ea"/>
              <a:ea typeface="+mn-ea"/>
            </a:rPr>
            <a:t>硬盘：可用空间</a:t>
          </a:r>
          <a:r>
            <a:rPr lang="en-US" altLang="zh-CN" dirty="0">
              <a:latin typeface="+mn-ea"/>
              <a:ea typeface="+mn-ea"/>
            </a:rPr>
            <a:t>100G</a:t>
          </a:r>
          <a:r>
            <a:rPr lang="zh-CN" altLang="en-US" dirty="0">
              <a:latin typeface="+mn-ea"/>
              <a:ea typeface="+mn-ea"/>
            </a:rPr>
            <a:t>及以上</a:t>
          </a:r>
          <a:r>
            <a:rPr lang="zh-CN" altLang="en-US" dirty="0">
              <a:latin typeface="+mn-ea"/>
              <a:ea typeface="+mn-ea"/>
            </a:rPr>
            <a:t/>
          </a:r>
          <a:endParaRPr lang="zh-CN" altLang="en-US" dirty="0">
            <a:latin typeface="+mn-ea"/>
            <a:ea typeface="+mn-ea"/>
          </a:endParaRPr>
        </a:p>
      </dgm:t>
    </dgm:pt>
    <dgm:pt modelId="{5E6051BD-BBB1-4ADF-8019-8A20A84CA18D}" cxnId="{C7FA8172-88BD-43EC-85FF-F480544671C0}" type="parTrans">
      <dgm:prSet/>
      <dgm:spPr/>
    </dgm:pt>
    <dgm:pt modelId="{634ABF6C-5D10-48B0-8239-F80F7E9B067C}" cxnId="{C7FA8172-88BD-43EC-85FF-F480544671C0}" type="sibTrans">
      <dgm:prSet/>
      <dgm:spPr/>
    </dgm:pt>
    <dgm:pt modelId="{7A95A05D-18AC-4FB5-9554-EFFAE20FB06E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+mn-ea"/>
              <a:ea typeface="+mn-ea"/>
            </a:rPr>
            <a:t>显示器分辨率：</a:t>
          </a:r>
          <a:r>
            <a:rPr lang="en-US" altLang="zh-CN" dirty="0">
              <a:latin typeface="+mn-ea"/>
              <a:ea typeface="+mn-ea"/>
            </a:rPr>
            <a:t>1024*768</a:t>
          </a:r>
          <a:r>
            <a:rPr lang="zh-CN" altLang="en-US" dirty="0">
              <a:latin typeface="+mn-ea"/>
              <a:ea typeface="+mn-ea"/>
            </a:rPr>
            <a:t>及以上</a:t>
          </a:r>
          <a:r>
            <a:rPr/>
            <a:t/>
          </a:r>
          <a:endParaRPr/>
        </a:p>
      </dgm:t>
    </dgm:pt>
    <dgm:pt modelId="{1E65B788-4D09-4259-8A11-46CD81009FC5}" cxnId="{7F3F7DFD-AB7C-4128-B4F0-15DCB64D29FA}" type="parTrans">
      <dgm:prSet/>
      <dgm:spPr/>
    </dgm:pt>
    <dgm:pt modelId="{3322044B-FE11-49B4-A65C-C79012D044EF}" cxnId="{7F3F7DFD-AB7C-4128-B4F0-15DCB64D29FA}" type="sibTrans">
      <dgm:prSet/>
      <dgm:spPr/>
    </dgm:pt>
    <dgm:pt modelId="{3D0AF11B-0158-4D23-AF7E-B5F12D9222AE}">
      <dgm:prSet phldrT="[文本]" custT="1"/>
      <dgm:spPr/>
      <dgm:t>
        <a:bodyPr/>
        <a:lstStyle/>
        <a:p>
          <a:r>
            <a:rPr lang="zh-CN" altLang="en-US" sz="3200" dirty="0"/>
            <a:t>软件运行环境</a:t>
          </a:r>
        </a:p>
      </dgm:t>
    </dgm:pt>
    <dgm:pt modelId="{E15EF918-088E-474F-9683-2623EDCD6F04}" cxnId="{F7C02A38-7C4E-422C-BBF9-A283641C317C}" type="parTrans">
      <dgm:prSet/>
      <dgm:spPr/>
      <dgm:t>
        <a:bodyPr/>
        <a:lstStyle/>
        <a:p>
          <a:endParaRPr lang="zh-CN" altLang="en-US"/>
        </a:p>
      </dgm:t>
    </dgm:pt>
    <dgm:pt modelId="{7C8E3901-C7A9-48F2-A24B-9B546B0F6CA3}" cxnId="{F7C02A38-7C4E-422C-BBF9-A283641C317C}" type="sibTrans">
      <dgm:prSet/>
      <dgm:spPr/>
      <dgm:t>
        <a:bodyPr/>
        <a:lstStyle/>
        <a:p>
          <a:endParaRPr lang="zh-CN" altLang="en-US"/>
        </a:p>
      </dgm:t>
    </dgm:pt>
    <dgm:pt modelId="{CC00672B-F2E3-41FF-AEE1-8595E5DD588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+mn-ea"/>
              <a:ea typeface="+mn-ea"/>
            </a:rPr>
            <a:t>可支持的操作系统：</a:t>
          </a:r>
          <a:r>
            <a:rPr lang="en-US" altLang="zh-CN" dirty="0">
              <a:latin typeface="+mn-ea"/>
              <a:ea typeface="+mn-ea"/>
            </a:rPr>
            <a:t>Windows7/</a:t>
          </a:r>
          <a:r>
            <a:rPr lang="en-US" altLang="zh-CN" dirty="0">
              <a:latin typeface="+mn-ea"/>
              <a:ea typeface="+mn-ea"/>
            </a:rPr>
            <a:t>XP</a:t>
          </a:r>
          <a:r>
            <a:rPr lang="zh-CN" altLang="en-US" dirty="0">
              <a:latin typeface="+mn-ea"/>
              <a:ea typeface="+mn-ea"/>
            </a:rPr>
            <a:t/>
          </a:r>
          <a:endParaRPr lang="zh-CN" altLang="en-US" dirty="0">
            <a:latin typeface="+mn-ea"/>
            <a:ea typeface="+mn-ea"/>
          </a:endParaRPr>
        </a:p>
      </dgm:t>
    </dgm:pt>
    <dgm:pt modelId="{45B1953D-D6BF-4CF9-A8E0-683A4CC9028A}" cxnId="{FCDF97AC-51A9-4AE7-B07C-A78791DD46DF}" type="parTrans">
      <dgm:prSet/>
      <dgm:spPr/>
      <dgm:t>
        <a:bodyPr/>
        <a:lstStyle/>
        <a:p>
          <a:endParaRPr lang="zh-CN" altLang="en-US"/>
        </a:p>
      </dgm:t>
    </dgm:pt>
    <dgm:pt modelId="{140A1464-8B3E-4285-9B15-63E7910D63BE}" cxnId="{FCDF97AC-51A9-4AE7-B07C-A78791DD46DF}" type="sibTrans">
      <dgm:prSet/>
      <dgm:spPr/>
      <dgm:t>
        <a:bodyPr/>
        <a:lstStyle/>
        <a:p>
          <a:endParaRPr lang="zh-CN" altLang="en-US"/>
        </a:p>
      </dgm:t>
    </dgm:pt>
    <dgm:pt modelId="{D45DA086-AA02-4626-9806-10957BF74C45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dirty="0">
              <a:latin typeface="+mn-ea"/>
              <a:ea typeface="+mn-ea"/>
            </a:rPr>
            <a:t>可支持的数据库：</a:t>
          </a:r>
          <a:r>
            <a:rPr lang="en-US" altLang="zh-CN" dirty="0">
              <a:latin typeface="+mn-ea"/>
              <a:ea typeface="+mn-ea"/>
            </a:rPr>
            <a:t>MS Access</a:t>
          </a:r>
          <a:r>
            <a:rPr lang="zh-CN" altLang="en-US" dirty="0"/>
            <a:t/>
          </a:r>
          <a:endParaRPr lang="zh-CN" altLang="en-US" dirty="0"/>
        </a:p>
      </dgm:t>
    </dgm:pt>
    <dgm:pt modelId="{81C845A3-22D3-471F-B6F8-C95007365773}" cxnId="{F08F2B16-DCAA-4CA6-AE2E-A843FCD99719}" type="parTrans">
      <dgm:prSet/>
      <dgm:spPr/>
    </dgm:pt>
    <dgm:pt modelId="{144105B1-3C63-4992-B01D-D2B9E5084B42}" cxnId="{F08F2B16-DCAA-4CA6-AE2E-A843FCD99719}" type="sibTrans">
      <dgm:prSet/>
      <dgm:spPr/>
    </dgm:pt>
    <dgm:pt modelId="{A097F324-B746-41B9-BF35-3935D06C3F93}" type="pres">
      <dgm:prSet presAssocID="{955713A2-6140-4C93-93FD-5EC3F7790876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FEBED06-6310-4871-9367-19DABF6CAB55}" type="pres">
      <dgm:prSet presAssocID="{417A76AD-78DB-44DE-B168-90732A37A36A}" presName="linNode" presStyleCnt="0"/>
      <dgm:spPr/>
    </dgm:pt>
    <dgm:pt modelId="{2B8FF71E-4D4C-496B-A131-513EA49552D7}" type="pres">
      <dgm:prSet presAssocID="{417A76AD-78DB-44DE-B168-90732A37A36A}" presName="parentShp" presStyleLbl="node1" presStyleIdx="0" presStyleCnt="2" custScaleX="7077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EDDE12-DE05-424D-8753-D4B4D80938B6}" type="pres">
      <dgm:prSet presAssocID="{417A76AD-78DB-44DE-B168-90732A37A36A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A63B7C-09B3-4E78-9E6B-F576E8961E33}" type="pres">
      <dgm:prSet presAssocID="{4C097E65-D9E0-4F3A-AA18-888BC60865D2}" presName="spacing" presStyleCnt="0"/>
      <dgm:spPr/>
    </dgm:pt>
    <dgm:pt modelId="{F5E028C8-1ED6-460C-9D7A-A9370AB02F09}" type="pres">
      <dgm:prSet presAssocID="{3D0AF11B-0158-4D23-AF7E-B5F12D9222AE}" presName="linNode" presStyleCnt="0"/>
      <dgm:spPr/>
    </dgm:pt>
    <dgm:pt modelId="{C33D3814-6542-4B75-9CAD-8150194A32BD}" type="pres">
      <dgm:prSet presAssocID="{3D0AF11B-0158-4D23-AF7E-B5F12D9222AE}" presName="parentShp" presStyleLbl="node1" presStyleIdx="1" presStyleCnt="2" custScaleX="7207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C044EF-6260-41E5-B793-3C2F5F681C3B}" type="pres">
      <dgm:prSet presAssocID="{3D0AF11B-0158-4D23-AF7E-B5F12D9222AE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2F288A-F62A-49B1-BF17-3604C618AA3D}" srcId="{955713A2-6140-4C93-93FD-5EC3F7790876}" destId="{417A76AD-78DB-44DE-B168-90732A37A36A}" srcOrd="0" destOrd="0" parTransId="{BBF72145-289C-4850-B563-5949753F328B}" sibTransId="{4C097E65-D9E0-4F3A-AA18-888BC60865D2}"/>
    <dgm:cxn modelId="{C54B7D63-C643-43EC-9785-242F3E24BA39}" srcId="{417A76AD-78DB-44DE-B168-90732A37A36A}" destId="{E212167C-F07D-4B1B-ABDD-9D03257CD1C7}" srcOrd="0" destOrd="0" parTransId="{BC11245C-E821-49E0-BF51-84D17E36E4B1}" sibTransId="{8FBDC3BC-3454-4F70-9727-FF36291AC5E9}"/>
    <dgm:cxn modelId="{7DCE8851-E2D8-427C-91B1-957AE9B11ECB}" srcId="{417A76AD-78DB-44DE-B168-90732A37A36A}" destId="{4070E723-09A7-40C2-ABC1-D93F02D0AC8C}" srcOrd="1" destOrd="0" parTransId="{AB53071B-D5FE-4EB7-A504-E7C2AC4A7CEB}" sibTransId="{EC172D88-A58D-4ACF-BB30-59CDB6F2F10D}"/>
    <dgm:cxn modelId="{C7FA8172-88BD-43EC-85FF-F480544671C0}" srcId="{417A76AD-78DB-44DE-B168-90732A37A36A}" destId="{77B53643-9740-4005-917D-7C3F2C89C6E3}" srcOrd="2" destOrd="0" parTransId="{5E6051BD-BBB1-4ADF-8019-8A20A84CA18D}" sibTransId="{634ABF6C-5D10-48B0-8239-F80F7E9B067C}"/>
    <dgm:cxn modelId="{7F3F7DFD-AB7C-4128-B4F0-15DCB64D29FA}" srcId="{417A76AD-78DB-44DE-B168-90732A37A36A}" destId="{7A95A05D-18AC-4FB5-9554-EFFAE20FB06E}" srcOrd="3" destOrd="0" parTransId="{1E65B788-4D09-4259-8A11-46CD81009FC5}" sibTransId="{3322044B-FE11-49B4-A65C-C79012D044EF}"/>
    <dgm:cxn modelId="{F7C02A38-7C4E-422C-BBF9-A283641C317C}" srcId="{955713A2-6140-4C93-93FD-5EC3F7790876}" destId="{3D0AF11B-0158-4D23-AF7E-B5F12D9222AE}" srcOrd="1" destOrd="0" parTransId="{E15EF918-088E-474F-9683-2623EDCD6F04}" sibTransId="{7C8E3901-C7A9-48F2-A24B-9B546B0F6CA3}"/>
    <dgm:cxn modelId="{FCDF97AC-51A9-4AE7-B07C-A78791DD46DF}" srcId="{3D0AF11B-0158-4D23-AF7E-B5F12D9222AE}" destId="{CC00672B-F2E3-41FF-AEE1-8595E5DD5880}" srcOrd="0" destOrd="1" parTransId="{45B1953D-D6BF-4CF9-A8E0-683A4CC9028A}" sibTransId="{140A1464-8B3E-4285-9B15-63E7910D63BE}"/>
    <dgm:cxn modelId="{F08F2B16-DCAA-4CA6-AE2E-A843FCD99719}" srcId="{3D0AF11B-0158-4D23-AF7E-B5F12D9222AE}" destId="{D45DA086-AA02-4626-9806-10957BF74C45}" srcOrd="1" destOrd="1" parTransId="{81C845A3-22D3-471F-B6F8-C95007365773}" sibTransId="{144105B1-3C63-4992-B01D-D2B9E5084B42}"/>
    <dgm:cxn modelId="{3FCA1962-C0B0-47E0-90B4-AAF797A62BBC}" type="presOf" srcId="{955713A2-6140-4C93-93FD-5EC3F7790876}" destId="{A097F324-B746-41B9-BF35-3935D06C3F93}" srcOrd="0" destOrd="0" presId="urn:microsoft.com/office/officeart/2005/8/layout/vList6"/>
    <dgm:cxn modelId="{A1E8DE13-C66D-4F85-BF09-09CA2199C707}" type="presParOf" srcId="{A097F324-B746-41B9-BF35-3935D06C3F93}" destId="{6FEBED06-6310-4871-9367-19DABF6CAB55}" srcOrd="0" destOrd="0" presId="urn:microsoft.com/office/officeart/2005/8/layout/vList6"/>
    <dgm:cxn modelId="{3A8D6764-B440-4D05-8DCD-93C5D1251132}" type="presParOf" srcId="{6FEBED06-6310-4871-9367-19DABF6CAB55}" destId="{2B8FF71E-4D4C-496B-A131-513EA49552D7}" srcOrd="0" destOrd="0" presId="urn:microsoft.com/office/officeart/2005/8/layout/vList6"/>
    <dgm:cxn modelId="{13CA8B01-B0C2-475B-8F43-5B75DCE0F916}" type="presOf" srcId="{417A76AD-78DB-44DE-B168-90732A37A36A}" destId="{2B8FF71E-4D4C-496B-A131-513EA49552D7}" srcOrd="0" destOrd="0" presId="urn:microsoft.com/office/officeart/2005/8/layout/vList6"/>
    <dgm:cxn modelId="{7D1A0B7B-53D6-4C3B-B2A0-D9080F246275}" type="presParOf" srcId="{6FEBED06-6310-4871-9367-19DABF6CAB55}" destId="{58EDDE12-DE05-424D-8753-D4B4D80938B6}" srcOrd="1" destOrd="0" presId="urn:microsoft.com/office/officeart/2005/8/layout/vList6"/>
    <dgm:cxn modelId="{6F07EDFD-69F0-4C5F-B831-574B2165E114}" type="presOf" srcId="{E212167C-F07D-4B1B-ABDD-9D03257CD1C7}" destId="{58EDDE12-DE05-424D-8753-D4B4D80938B6}" srcOrd="0" destOrd="0" presId="urn:microsoft.com/office/officeart/2005/8/layout/vList6"/>
    <dgm:cxn modelId="{72401DEE-A690-48FC-A449-5020540477E7}" type="presOf" srcId="{4070E723-09A7-40C2-ABC1-D93F02D0AC8C}" destId="{58EDDE12-DE05-424D-8753-D4B4D80938B6}" srcOrd="0" destOrd="1" presId="urn:microsoft.com/office/officeart/2005/8/layout/vList6"/>
    <dgm:cxn modelId="{711BB92D-C437-4211-85FE-D3D74071684D}" type="presOf" srcId="{77B53643-9740-4005-917D-7C3F2C89C6E3}" destId="{58EDDE12-DE05-424D-8753-D4B4D80938B6}" srcOrd="0" destOrd="2" presId="urn:microsoft.com/office/officeart/2005/8/layout/vList6"/>
    <dgm:cxn modelId="{FC9E85E5-E504-4B2C-97EA-66EF2E540EB9}" type="presOf" srcId="{7A95A05D-18AC-4FB5-9554-EFFAE20FB06E}" destId="{58EDDE12-DE05-424D-8753-D4B4D80938B6}" srcOrd="0" destOrd="3" presId="urn:microsoft.com/office/officeart/2005/8/layout/vList6"/>
    <dgm:cxn modelId="{BD7C86C7-87BC-41A1-8C6D-24B933E0093F}" type="presParOf" srcId="{A097F324-B746-41B9-BF35-3935D06C3F93}" destId="{B5A63B7C-09B3-4E78-9E6B-F576E8961E33}" srcOrd="1" destOrd="0" presId="urn:microsoft.com/office/officeart/2005/8/layout/vList6"/>
    <dgm:cxn modelId="{EABCD7DE-EC46-4BC9-8007-25FE114704C4}" type="presParOf" srcId="{A097F324-B746-41B9-BF35-3935D06C3F93}" destId="{F5E028C8-1ED6-460C-9D7A-A9370AB02F09}" srcOrd="2" destOrd="0" presId="urn:microsoft.com/office/officeart/2005/8/layout/vList6"/>
    <dgm:cxn modelId="{776CF54C-DD6B-4F22-ACD2-104798E38805}" type="presParOf" srcId="{F5E028C8-1ED6-460C-9D7A-A9370AB02F09}" destId="{C33D3814-6542-4B75-9CAD-8150194A32BD}" srcOrd="0" destOrd="2" presId="urn:microsoft.com/office/officeart/2005/8/layout/vList6"/>
    <dgm:cxn modelId="{82E518C1-DFB9-42A7-BD7D-7123C273C0E7}" type="presOf" srcId="{3D0AF11B-0158-4D23-AF7E-B5F12D9222AE}" destId="{C33D3814-6542-4B75-9CAD-8150194A32BD}" srcOrd="0" destOrd="0" presId="urn:microsoft.com/office/officeart/2005/8/layout/vList6"/>
    <dgm:cxn modelId="{E0C1A162-AA0B-4944-A71E-16211A607526}" type="presParOf" srcId="{F5E028C8-1ED6-460C-9D7A-A9370AB02F09}" destId="{97C044EF-6260-41E5-B793-3C2F5F681C3B}" srcOrd="1" destOrd="2" presId="urn:microsoft.com/office/officeart/2005/8/layout/vList6"/>
    <dgm:cxn modelId="{D5B01B6B-39A7-42D8-A9A1-48CCF827DCF3}" type="presOf" srcId="{CC00672B-F2E3-41FF-AEE1-8595E5DD5880}" destId="{97C044EF-6260-41E5-B793-3C2F5F681C3B}" srcOrd="0" destOrd="0" presId="urn:microsoft.com/office/officeart/2005/8/layout/vList6"/>
    <dgm:cxn modelId="{7C9464C6-B7BB-4B54-9063-90A5E4FCCA91}" type="presOf" srcId="{D45DA086-AA02-4626-9806-10957BF74C45}" destId="{97C044EF-6260-41E5-B793-3C2F5F681C3B}" srcOrd="0" destOrd="1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43FE46-27CD-4FC4-A44D-82582A2549DA}" type="doc">
      <dgm:prSet loTypeId="process" loCatId="process" qsTypeId="urn:microsoft.com/office/officeart/2005/8/quickstyle/simple1#3" qsCatId="simple" csTypeId="urn:microsoft.com/office/officeart/2005/8/colors/accent1_2#3" csCatId="accent1" phldr="1"/>
      <dgm:spPr/>
    </dgm:pt>
    <dgm:pt modelId="{DC5FD670-F428-4B27-B52A-051501610AFF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红外探测器</a:t>
          </a:r>
          <a:r>
            <a:rPr lang="zh-CN" altLang="en-US" dirty="0" smtClean="0"/>
            <a:t>是否损坏</a:t>
          </a:r>
          <a:r>
            <a:rPr lang="zh-CN" altLang="en-US" dirty="0"/>
            <a:t/>
          </a:r>
          <a:endParaRPr lang="zh-CN" altLang="en-US" dirty="0"/>
        </a:p>
      </dgm:t>
    </dgm:pt>
    <dgm:pt modelId="{C191B141-FC61-4032-9149-9D94E769909E}" cxnId="{866FE9F3-7158-47F7-9B03-2D535111A7D7}" type="parTrans">
      <dgm:prSet/>
      <dgm:spPr/>
      <dgm:t>
        <a:bodyPr/>
        <a:lstStyle/>
        <a:p>
          <a:endParaRPr lang="zh-CN" altLang="en-US"/>
        </a:p>
      </dgm:t>
    </dgm:pt>
    <dgm:pt modelId="{96F81883-CBD8-473C-AD9A-CE15071CC252}" cxnId="{866FE9F3-7158-47F7-9B03-2D535111A7D7}" type="sibTrans">
      <dgm:prSet/>
      <dgm:spPr/>
      <dgm:t>
        <a:bodyPr/>
        <a:lstStyle/>
        <a:p>
          <a:endParaRPr lang="zh-CN" altLang="en-US"/>
        </a:p>
      </dgm:t>
    </dgm:pt>
    <dgm:pt modelId="{61570741-130B-4770-A6E0-4AC5F96CF0D5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dirty="0" smtClean="0"/>
            <a:t>供电</a:t>
          </a:r>
          <a:r>
            <a:rPr lang="zh-CN" altLang="en-US" dirty="0" smtClean="0"/>
            <a:t>是否正常</a:t>
          </a:r>
          <a:r>
            <a:rPr lang="zh-CN" altLang="en-US" dirty="0"/>
            <a:t/>
          </a:r>
          <a:endParaRPr lang="zh-CN" altLang="en-US" dirty="0"/>
        </a:p>
      </dgm:t>
    </dgm:pt>
    <dgm:pt modelId="{82715F1A-3DEA-454C-8F2C-1E4EBD38F6BA}" cxnId="{4715CA79-2104-415B-B6E6-35F238081059}" type="parTrans">
      <dgm:prSet/>
      <dgm:spPr/>
      <dgm:t>
        <a:bodyPr/>
        <a:lstStyle/>
        <a:p>
          <a:endParaRPr lang="zh-CN" altLang="en-US"/>
        </a:p>
      </dgm:t>
    </dgm:pt>
    <dgm:pt modelId="{3851F26B-2E82-46EE-8A59-32324C49E9CF}" cxnId="{4715CA79-2104-415B-B6E6-35F238081059}" type="sibTrans">
      <dgm:prSet/>
      <dgm:spPr/>
      <dgm:t>
        <a:bodyPr/>
        <a:lstStyle/>
        <a:p>
          <a:endParaRPr lang="zh-CN" altLang="en-US"/>
        </a:p>
      </dgm:t>
    </dgm:pt>
    <dgm:pt modelId="{EB96B306-507A-4E5A-8F41-0C6AA83D69D4}" type="pres">
      <dgm:prSet presAssocID="{E143FE46-27CD-4FC4-A44D-82582A2549DA}" presName="linearFlow" presStyleCnt="0">
        <dgm:presLayoutVars>
          <dgm:resizeHandles val="exact"/>
        </dgm:presLayoutVars>
      </dgm:prSet>
      <dgm:spPr/>
    </dgm:pt>
    <dgm:pt modelId="{6CCC0530-36B8-4707-9390-D3B0C69EDDF8}" type="pres">
      <dgm:prSet presAssocID="{DC5FD670-F428-4B27-B52A-051501610AF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305361-AB81-474D-9094-7D4759DA4A6A}" type="pres">
      <dgm:prSet presAssocID="{96F81883-CBD8-473C-AD9A-CE15071CC252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E063EA17-64AC-4A3D-9087-02BECE0F5516}" type="pres">
      <dgm:prSet presAssocID="{96F81883-CBD8-473C-AD9A-CE15071CC252}" presName="connectorText" presStyleCnt="0"/>
      <dgm:spPr/>
      <dgm:t>
        <a:bodyPr/>
        <a:lstStyle/>
        <a:p>
          <a:endParaRPr lang="zh-CN" altLang="en-US"/>
        </a:p>
      </dgm:t>
    </dgm:pt>
    <dgm:pt modelId="{33E9C81F-07EC-43A5-97A1-0D50EE9F7E5D}" type="pres">
      <dgm:prSet presAssocID="{61570741-130B-4770-A6E0-4AC5F96CF0D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6FE9F3-7158-47F7-9B03-2D535111A7D7}" srcId="{E143FE46-27CD-4FC4-A44D-82582A2549DA}" destId="{DC5FD670-F428-4B27-B52A-051501610AFF}" srcOrd="0" destOrd="0" parTransId="{C191B141-FC61-4032-9149-9D94E769909E}" sibTransId="{96F81883-CBD8-473C-AD9A-CE15071CC252}"/>
    <dgm:cxn modelId="{4715CA79-2104-415B-B6E6-35F238081059}" srcId="{E143FE46-27CD-4FC4-A44D-82582A2549DA}" destId="{61570741-130B-4770-A6E0-4AC5F96CF0D5}" srcOrd="1" destOrd="0" parTransId="{82715F1A-3DEA-454C-8F2C-1E4EBD38F6BA}" sibTransId="{3851F26B-2E82-46EE-8A59-32324C49E9CF}"/>
    <dgm:cxn modelId="{29FD97CD-5A0F-4E2F-B244-94E89DA596DE}" type="presOf" srcId="{E143FE46-27CD-4FC4-A44D-82582A2549DA}" destId="{EB96B306-507A-4E5A-8F41-0C6AA83D69D4}" srcOrd="0" destOrd="0" presId="urn:microsoft.com/office/officeart/2005/8/layout/process2"/>
    <dgm:cxn modelId="{EB24C99A-7609-442D-A875-6B52E3ED349A}" type="presParOf" srcId="{EB96B306-507A-4E5A-8F41-0C6AA83D69D4}" destId="{6CCC0530-36B8-4707-9390-D3B0C69EDDF8}" srcOrd="0" destOrd="0" presId="urn:microsoft.com/office/officeart/2005/8/layout/process2"/>
    <dgm:cxn modelId="{36CE1BF1-6284-4DA2-9DA2-B8726FB24557}" type="presOf" srcId="{DC5FD670-F428-4B27-B52A-051501610AFF}" destId="{6CCC0530-36B8-4707-9390-D3B0C69EDDF8}" srcOrd="0" destOrd="0" presId="urn:microsoft.com/office/officeart/2005/8/layout/process2"/>
    <dgm:cxn modelId="{FEFA1F55-EF24-4D5F-9D06-A84AF361882A}" type="presParOf" srcId="{EB96B306-507A-4E5A-8F41-0C6AA83D69D4}" destId="{08305361-AB81-474D-9094-7D4759DA4A6A}" srcOrd="1" destOrd="0" presId="urn:microsoft.com/office/officeart/2005/8/layout/process2"/>
    <dgm:cxn modelId="{813FD7B4-14FE-4926-8E07-6682C6EFEB5C}" type="presOf" srcId="{96F81883-CBD8-473C-AD9A-CE15071CC252}" destId="{08305361-AB81-474D-9094-7D4759DA4A6A}" srcOrd="0" destOrd="0" presId="urn:microsoft.com/office/officeart/2005/8/layout/process2"/>
    <dgm:cxn modelId="{F10E10EE-4889-4E99-B786-457CF3FF9F88}" type="presParOf" srcId="{08305361-AB81-474D-9094-7D4759DA4A6A}" destId="{E063EA17-64AC-4A3D-9087-02BECE0F5516}" srcOrd="0" destOrd="1" presId="urn:microsoft.com/office/officeart/2005/8/layout/process2"/>
    <dgm:cxn modelId="{DBEF243E-95FC-489C-B588-CA60669B0CE8}" type="presOf" srcId="{96F81883-CBD8-473C-AD9A-CE15071CC252}" destId="{E063EA17-64AC-4A3D-9087-02BECE0F5516}" srcOrd="1" destOrd="0" presId="urn:microsoft.com/office/officeart/2005/8/layout/process2"/>
    <dgm:cxn modelId="{D5A6E800-1D65-4100-A9E3-A27AC67CB1E4}" type="presParOf" srcId="{EB96B306-507A-4E5A-8F41-0C6AA83D69D4}" destId="{33E9C81F-07EC-43A5-97A1-0D50EE9F7E5D}" srcOrd="2" destOrd="0" presId="urn:microsoft.com/office/officeart/2005/8/layout/process2"/>
    <dgm:cxn modelId="{CA11650E-68EB-48DA-AE99-6FC9D0987B5F}" type="presOf" srcId="{61570741-130B-4770-A6E0-4AC5F96CF0D5}" destId="{33E9C81F-07EC-43A5-97A1-0D50EE9F7E5D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F64F6C0-BA71-48C3-8645-6C97B5C0D0B8}">
      <dsp:nvSpPr>
        <dsp:cNvPr id="0" name=""/>
        <dsp:cNvSpPr/>
      </dsp:nvSpPr>
      <dsp:spPr>
        <a:xfrm>
          <a:off x="0" y="1444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D292B-1C7E-44DC-AD94-4EC697801AD1}">
      <dsp:nvSpPr>
        <dsp:cNvPr id="0" name=""/>
        <dsp:cNvSpPr/>
      </dsp:nvSpPr>
      <dsp:spPr>
        <a:xfrm>
          <a:off x="406400" y="1075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+mn-ea"/>
            </a:rPr>
            <a:t>了解门禁系统的组成</a:t>
          </a:r>
          <a:endParaRPr lang="zh-CN" altLang="en-US" sz="2500" kern="1200" dirty="0"/>
        </a:p>
      </dsp:txBody>
      <dsp:txXfrm>
        <a:off x="406400" y="1075833"/>
        <a:ext cx="5689600" cy="738000"/>
      </dsp:txXfrm>
    </dsp:sp>
    <dsp:sp modelId="{789A384A-1F53-4713-9DAD-43656C639692}">
      <dsp:nvSpPr>
        <dsp:cNvPr id="0" name=""/>
        <dsp:cNvSpPr/>
      </dsp:nvSpPr>
      <dsp:spPr>
        <a:xfrm>
          <a:off x="0" y="2578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F7541-C1DE-4029-B311-1D094EB0EA7C}">
      <dsp:nvSpPr>
        <dsp:cNvPr id="0" name=""/>
        <dsp:cNvSpPr/>
      </dsp:nvSpPr>
      <dsp:spPr>
        <a:xfrm>
          <a:off x="406400" y="2209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+mn-ea"/>
            </a:rPr>
            <a:t>掌握门禁系统软件的一般操作与维护</a:t>
          </a:r>
          <a:endParaRPr lang="zh-CN" altLang="en-US" sz="2500" kern="1200" dirty="0"/>
        </a:p>
      </dsp:txBody>
      <dsp:txXfrm>
        <a:off x="406400" y="2209833"/>
        <a:ext cx="5689600" cy="738000"/>
      </dsp:txXfrm>
    </dsp:sp>
    <dsp:sp modelId="{BBBF3F47-2212-48C4-A356-580D593B1BB5}">
      <dsp:nvSpPr>
        <dsp:cNvPr id="0" name=""/>
        <dsp:cNvSpPr/>
      </dsp:nvSpPr>
      <dsp:spPr>
        <a:xfrm>
          <a:off x="0" y="3712833"/>
          <a:ext cx="81280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3BB30-E4A0-489F-A7B8-558E506D7D51}">
      <dsp:nvSpPr>
        <dsp:cNvPr id="0" name=""/>
        <dsp:cNvSpPr/>
      </dsp:nvSpPr>
      <dsp:spPr>
        <a:xfrm>
          <a:off x="406400" y="3343833"/>
          <a:ext cx="568960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+mn-ea"/>
            </a:rPr>
            <a:t>解决一般常见问题</a:t>
          </a:r>
          <a:endParaRPr lang="zh-CN" altLang="en-US" sz="2500" kern="1200" dirty="0"/>
        </a:p>
      </dsp:txBody>
      <dsp:txXfrm>
        <a:off x="406400" y="3343833"/>
        <a:ext cx="5689600" cy="7380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8EDDE12-DE05-424D-8753-D4B4D80938B6}">
      <dsp:nvSpPr>
        <dsp:cNvPr id="0" name=""/>
        <dsp:cNvSpPr/>
      </dsp:nvSpPr>
      <dsp:spPr>
        <a:xfrm>
          <a:off x="3787615" y="527"/>
          <a:ext cx="6653539" cy="205686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>
              <a:latin typeface="+mn-ea"/>
              <a:ea typeface="+mn-ea"/>
            </a:rPr>
            <a:t>CPU:</a:t>
          </a:r>
          <a:r>
            <a:rPr lang="zh-CN" altLang="en-US" sz="1700" kern="1200" dirty="0">
              <a:latin typeface="+mn-ea"/>
              <a:ea typeface="+mn-ea"/>
            </a:rPr>
            <a:t>双核及以上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latin typeface="+mn-ea"/>
              <a:ea typeface="+mn-ea"/>
            </a:rPr>
            <a:t>内存：</a:t>
          </a:r>
          <a:r>
            <a:rPr lang="en-US" altLang="zh-CN" sz="1700" kern="1200" dirty="0">
              <a:latin typeface="+mn-ea"/>
              <a:ea typeface="+mn-ea"/>
            </a:rPr>
            <a:t>4G</a:t>
          </a:r>
          <a:r>
            <a:rPr lang="zh-CN" altLang="en-US" sz="1700" kern="1200" dirty="0">
              <a:latin typeface="+mn-ea"/>
              <a:ea typeface="+mn-ea"/>
            </a:rPr>
            <a:t>及以上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latin typeface="+mn-ea"/>
              <a:ea typeface="+mn-ea"/>
            </a:rPr>
            <a:t>硬盘：可用空间</a:t>
          </a:r>
          <a:r>
            <a:rPr lang="en-US" altLang="zh-CN" sz="1700" kern="1200" dirty="0">
              <a:latin typeface="+mn-ea"/>
              <a:ea typeface="+mn-ea"/>
            </a:rPr>
            <a:t>10G</a:t>
          </a:r>
          <a:r>
            <a:rPr lang="zh-CN" altLang="en-US" sz="1700" kern="1200" dirty="0">
              <a:latin typeface="+mn-ea"/>
              <a:ea typeface="+mn-ea"/>
            </a:rPr>
            <a:t>及以上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latin typeface="+mn-ea"/>
              <a:ea typeface="+mn-ea"/>
            </a:rPr>
            <a:t>显示器分辨率：</a:t>
          </a:r>
          <a:r>
            <a:rPr lang="en-US" altLang="zh-CN" sz="1700" kern="1200" dirty="0">
              <a:latin typeface="+mn-ea"/>
              <a:ea typeface="+mn-ea"/>
            </a:rPr>
            <a:t>1024*768</a:t>
          </a:r>
          <a:r>
            <a:rPr lang="zh-CN" altLang="en-US" sz="1700" kern="1200" dirty="0">
              <a:latin typeface="+mn-ea"/>
              <a:ea typeface="+mn-ea"/>
            </a:rPr>
            <a:t>及以上</a:t>
          </a:r>
        </a:p>
      </dsp:txBody>
      <dsp:txXfrm>
        <a:off x="3787615" y="527"/>
        <a:ext cx="6653539" cy="2056869"/>
      </dsp:txXfrm>
    </dsp:sp>
    <dsp:sp modelId="{2B8FF71E-4D4C-496B-A131-513EA49552D7}">
      <dsp:nvSpPr>
        <dsp:cNvPr id="0" name=""/>
        <dsp:cNvSpPr/>
      </dsp:nvSpPr>
      <dsp:spPr>
        <a:xfrm>
          <a:off x="648076" y="527"/>
          <a:ext cx="3139539" cy="20568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/>
            <a:t>服务器硬件配置要求</a:t>
          </a:r>
        </a:p>
      </dsp:txBody>
      <dsp:txXfrm>
        <a:off x="648076" y="527"/>
        <a:ext cx="3139539" cy="2056869"/>
      </dsp:txXfrm>
    </dsp:sp>
    <dsp:sp modelId="{97C044EF-6260-41E5-B793-3C2F5F681C3B}">
      <dsp:nvSpPr>
        <dsp:cNvPr id="0" name=""/>
        <dsp:cNvSpPr/>
      </dsp:nvSpPr>
      <dsp:spPr>
        <a:xfrm>
          <a:off x="3816425" y="2263083"/>
          <a:ext cx="6653539" cy="205686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latin typeface="+mn-ea"/>
              <a:ea typeface="+mn-ea"/>
            </a:rPr>
            <a:t>可支持的操作系统：</a:t>
          </a:r>
          <a:r>
            <a:rPr lang="en-US" altLang="zh-CN" sz="1700" kern="1200" dirty="0">
              <a:latin typeface="+mn-ea"/>
              <a:ea typeface="+mn-ea"/>
            </a:rPr>
            <a:t>Windows7/8/8.1</a:t>
          </a:r>
          <a:endParaRPr lang="zh-CN" altLang="en-US" sz="1700" kern="1200" dirty="0">
            <a:latin typeface="+mn-ea"/>
            <a:ea typeface="+mn-ea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latin typeface="+mn-ea"/>
              <a:ea typeface="+mn-ea"/>
            </a:rPr>
            <a:t>可支持的数据库：</a:t>
          </a:r>
          <a:r>
            <a:rPr lang="en-US" altLang="zh-CN" sz="1700" kern="1200" dirty="0">
              <a:latin typeface="+mn-ea"/>
              <a:ea typeface="+mn-ea"/>
            </a:rPr>
            <a:t>postgresql,oracle11g</a:t>
          </a:r>
          <a:endParaRPr lang="zh-CN" altLang="en-US" sz="1700" kern="1200" dirty="0">
            <a:latin typeface="+mn-ea"/>
            <a:ea typeface="+mn-ea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>
              <a:latin typeface="+mn-ea"/>
              <a:ea typeface="+mn-ea"/>
            </a:rPr>
            <a:t>推荐使用浏览器版本：</a:t>
          </a:r>
          <a:r>
            <a:rPr lang="en-US" altLang="zh-CN" sz="1700" kern="1200" dirty="0">
              <a:latin typeface="+mn-ea"/>
              <a:ea typeface="+mn-ea"/>
            </a:rPr>
            <a:t>IE11+</a:t>
          </a:r>
          <a:r>
            <a:rPr lang="zh-CN" altLang="en-US" sz="1700" kern="1200" dirty="0">
              <a:latin typeface="+mn-ea"/>
              <a:ea typeface="+mn-ea"/>
            </a:rPr>
            <a:t>，</a:t>
          </a:r>
          <a:r>
            <a:rPr lang="en-US" altLang="zh-CN" sz="1700" kern="1200" dirty="0">
              <a:latin typeface="+mn-ea"/>
              <a:ea typeface="+mn-ea"/>
            </a:rPr>
            <a:t>Chrome33</a:t>
          </a:r>
          <a:r>
            <a:rPr lang="en-US" altLang="zh-CN" sz="1700" kern="1200" dirty="0"/>
            <a:t>+</a:t>
          </a:r>
          <a:endParaRPr lang="zh-CN" altLang="en-US" sz="1700" kern="1200" dirty="0"/>
        </a:p>
      </dsp:txBody>
      <dsp:txXfrm>
        <a:off x="3816425" y="2263083"/>
        <a:ext cx="6653539" cy="2056869"/>
      </dsp:txXfrm>
    </dsp:sp>
    <dsp:sp modelId="{C33D3814-6542-4B75-9CAD-8150194A32BD}">
      <dsp:nvSpPr>
        <dsp:cNvPr id="0" name=""/>
        <dsp:cNvSpPr/>
      </dsp:nvSpPr>
      <dsp:spPr>
        <a:xfrm>
          <a:off x="619267" y="2263083"/>
          <a:ext cx="3197158" cy="20568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/>
            <a:t>软件运行环境</a:t>
          </a:r>
        </a:p>
      </dsp:txBody>
      <dsp:txXfrm>
        <a:off x="619267" y="2263083"/>
        <a:ext cx="3197158" cy="205686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CCC0530-36B8-4707-9390-D3B0C69EDDF8}">
      <dsp:nvSpPr>
        <dsp:cNvPr id="0" name=""/>
        <dsp:cNvSpPr/>
      </dsp:nvSpPr>
      <dsp:spPr>
        <a:xfrm>
          <a:off x="960691" y="1476"/>
          <a:ext cx="2111064" cy="549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电磁锁是否损坏</a:t>
          </a:r>
          <a:endParaRPr lang="zh-CN" altLang="en-US" sz="1700" kern="1200" dirty="0"/>
        </a:p>
      </dsp:txBody>
      <dsp:txXfrm>
        <a:off x="960691" y="1476"/>
        <a:ext cx="2111064" cy="549342"/>
      </dsp:txXfrm>
    </dsp:sp>
    <dsp:sp modelId="{08305361-AB81-474D-9094-7D4759DA4A6A}">
      <dsp:nvSpPr>
        <dsp:cNvPr id="0" name=""/>
        <dsp:cNvSpPr/>
      </dsp:nvSpPr>
      <dsp:spPr>
        <a:xfrm rot="5400000">
          <a:off x="1913222" y="564552"/>
          <a:ext cx="206003" cy="247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5400000">
        <a:off x="1913222" y="564552"/>
        <a:ext cx="206003" cy="247204"/>
      </dsp:txXfrm>
    </dsp:sp>
    <dsp:sp modelId="{59950BA0-3BDE-4B1E-8FC8-2981F13C2B10}">
      <dsp:nvSpPr>
        <dsp:cNvPr id="0" name=""/>
        <dsp:cNvSpPr/>
      </dsp:nvSpPr>
      <dsp:spPr>
        <a:xfrm>
          <a:off x="960691" y="825490"/>
          <a:ext cx="2111064" cy="549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玻璃破碎是否损坏</a:t>
          </a:r>
          <a:endParaRPr lang="zh-CN" altLang="en-US" sz="1700" kern="1200" dirty="0"/>
        </a:p>
      </dsp:txBody>
      <dsp:txXfrm>
        <a:off x="960691" y="825490"/>
        <a:ext cx="2111064" cy="549342"/>
      </dsp:txXfrm>
    </dsp:sp>
    <dsp:sp modelId="{132F81A6-B523-4BDE-8EFD-8017A26ACC4D}">
      <dsp:nvSpPr>
        <dsp:cNvPr id="0" name=""/>
        <dsp:cNvSpPr/>
      </dsp:nvSpPr>
      <dsp:spPr>
        <a:xfrm rot="5400000">
          <a:off x="1913222" y="1388565"/>
          <a:ext cx="206003" cy="247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5400000">
        <a:off x="1913222" y="1388565"/>
        <a:ext cx="206003" cy="247204"/>
      </dsp:txXfrm>
    </dsp:sp>
    <dsp:sp modelId="{A4949CF4-5022-4E7E-91CA-04D77BC053D0}">
      <dsp:nvSpPr>
        <dsp:cNvPr id="0" name=""/>
        <dsp:cNvSpPr/>
      </dsp:nvSpPr>
      <dsp:spPr>
        <a:xfrm>
          <a:off x="960691" y="1649503"/>
          <a:ext cx="2111064" cy="549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读卡器是否故障</a:t>
          </a:r>
          <a:endParaRPr lang="zh-CN" altLang="en-US" sz="1700" kern="1200" dirty="0"/>
        </a:p>
      </dsp:txBody>
      <dsp:txXfrm>
        <a:off x="960691" y="1649503"/>
        <a:ext cx="2111064" cy="549342"/>
      </dsp:txXfrm>
    </dsp:sp>
    <dsp:sp modelId="{71A1CBD6-A5F1-4FCB-A1E6-8B0033E27F1D}">
      <dsp:nvSpPr>
        <dsp:cNvPr id="0" name=""/>
        <dsp:cNvSpPr/>
      </dsp:nvSpPr>
      <dsp:spPr>
        <a:xfrm rot="5400000">
          <a:off x="1913222" y="2212579"/>
          <a:ext cx="206003" cy="247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5400000">
        <a:off x="1913222" y="2212579"/>
        <a:ext cx="206003" cy="247204"/>
      </dsp:txXfrm>
    </dsp:sp>
    <dsp:sp modelId="{33E9C81F-07EC-43A5-97A1-0D50EE9F7E5D}">
      <dsp:nvSpPr>
        <dsp:cNvPr id="0" name=""/>
        <dsp:cNvSpPr/>
      </dsp:nvSpPr>
      <dsp:spPr>
        <a:xfrm>
          <a:off x="960691" y="2473516"/>
          <a:ext cx="2111064" cy="5493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门禁控制器是否损坏</a:t>
          </a:r>
          <a:endParaRPr lang="zh-CN" altLang="en-US" sz="1700" kern="1200" dirty="0"/>
        </a:p>
      </dsp:txBody>
      <dsp:txXfrm>
        <a:off x="960691" y="2473516"/>
        <a:ext cx="2111064" cy="5493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#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type="rightArrow" r:blip="" rot="180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BFD89-BB28-47C4-8202-677F6E447B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3D1DB-4B89-4B9E-99FA-51A04CF95A3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BD7BAD-2227-4ED9-976D-74FC1DE8D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181876"/>
            <a:ext cx="12192000" cy="184820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0" y="422108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3"/>
          <p:cNvSpPr txBox="1"/>
          <p:nvPr userDrawn="1"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润泽科技数据中心</a:t>
            </a:r>
            <a:endParaRPr lang="zh-CN" altLang="en-US" sz="32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32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2"/>
          <p:cNvSpPr txBox="1"/>
          <p:nvPr userDrawn="1"/>
        </p:nvSpPr>
        <p:spPr>
          <a:xfrm>
            <a:off x="4858385" y="6093460"/>
            <a:ext cx="2868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-34" y="2060848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73050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94211"/>
            <a:ext cx="846609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zh-CN" altLang="en-US" sz="2400" b="1" dirty="0">
                <a:solidFill>
                  <a:schemeClr val="accent1"/>
                </a:solidFill>
              </a:rPr>
              <a:t>目录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16265" y="39433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2642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54265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52765" y="42354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026400" y="227965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27010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35971" y="6334897"/>
            <a:ext cx="292061" cy="28314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anchor="ctr" anchorCtr="1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H="1">
            <a:off x="1430458" y="6479836"/>
            <a:ext cx="10620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H="1">
            <a:off x="141543" y="6479836"/>
            <a:ext cx="7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 flipH="1">
            <a:off x="975516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8" name="椭圆 7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直接连接符 23" hidden="1"/>
          <p:cNvCxnSpPr/>
          <p:nvPr userDrawn="1"/>
        </p:nvCxnSpPr>
        <p:spPr>
          <a:xfrm>
            <a:off x="3181635" y="431856"/>
            <a:ext cx="0" cy="52493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任意多边形 28"/>
          <p:cNvSpPr/>
          <p:nvPr userDrawn="1"/>
        </p:nvSpPr>
        <p:spPr>
          <a:xfrm flipV="1">
            <a:off x="174171" y="423706"/>
            <a:ext cx="1386789" cy="4320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79376" y="332656"/>
            <a:ext cx="8466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1"/>
                </a:solidFill>
                <a:latin typeface="Impact" panose="020B0806030902050204" pitchFamily="34" charset="0"/>
              </a:rPr>
              <a:t>06</a:t>
            </a:r>
            <a:endParaRPr lang="zh-CN" altLang="en-US" sz="32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63535" y="332740"/>
            <a:ext cx="3602990" cy="82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3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/>
        </p:nvSpPr>
        <p:spPr>
          <a:xfrm>
            <a:off x="0" y="2626517"/>
            <a:ext cx="12192000" cy="1714585"/>
          </a:xfrm>
          <a:prstGeom prst="rect">
            <a:avLst/>
          </a:prstGeom>
          <a:solidFill>
            <a:schemeClr val="accent1"/>
          </a:solidFill>
          <a:ln>
            <a:solidFill>
              <a:srgbClr val="339933"/>
            </a:solidFill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0" y="4373612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3"/>
          <p:cNvSpPr txBox="1"/>
          <p:nvPr userDrawn="1"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Copperplate Gothic Bold" panose="02010600030101010101" pitchFamily="34" charset="0"/>
                <a:ea typeface="华康俪金黑W8" pitchFamily="49" charset="-122"/>
              </a:rPr>
              <a:t>谢谢</a:t>
            </a:r>
            <a:endParaRPr lang="zh-CN" altLang="en-US" sz="115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华康俪金黑W8" pitchFamily="49" charset="-122"/>
              <a:ea typeface="华康俪金黑W8" pitchFamily="49" charset="-122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-34" y="2597856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 userDrawn="1"/>
        </p:nvCxnSpPr>
        <p:spPr>
          <a:xfrm>
            <a:off x="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 userDrawn="1"/>
        </p:nvCxnSpPr>
        <p:spPr>
          <a:xfrm>
            <a:off x="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 userDrawn="1"/>
        </p:nvCxnSpPr>
        <p:spPr>
          <a:xfrm>
            <a:off x="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 userDrawn="1"/>
        </p:nvCxnSpPr>
        <p:spPr>
          <a:xfrm>
            <a:off x="7872000" y="6217149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872000" y="6283435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872000" y="6349721"/>
            <a:ext cx="4320000" cy="12674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2"/>
          <p:cNvSpPr txBox="1"/>
          <p:nvPr userDrawn="1"/>
        </p:nvSpPr>
        <p:spPr>
          <a:xfrm>
            <a:off x="4911090" y="6089650"/>
            <a:ext cx="29610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润泽科技发展有限公司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fd7822eee3c587287323d482549369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63560" y="174625"/>
            <a:ext cx="3602990" cy="8229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3261" y="6338262"/>
            <a:ext cx="540987" cy="283147"/>
          </a:xfrm>
          <a:prstGeom prst="rect">
            <a:avLst/>
          </a:prstGeom>
        </p:spPr>
        <p:txBody>
          <a:bodyPr wrap="square" lIns="0" tIns="0" rIns="0" bIns="0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3"/>
          <p:cNvSpPr txBox="1"/>
          <p:nvPr/>
        </p:nvSpPr>
        <p:spPr>
          <a:xfrm>
            <a:off x="2495550" y="3198495"/>
            <a:ext cx="7517130" cy="583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运维五部入侵报警系统设备操作维护培训</a:t>
            </a:r>
            <a:endParaRPr lang="en-US" altLang="zh-CN" sz="32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04312" y="48691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培训讲师：</a:t>
            </a:r>
            <a:endParaRPr lang="en-US" altLang="zh-CN" dirty="0"/>
          </a:p>
          <a:p>
            <a:r>
              <a:rPr lang="zh-CN" altLang="en-US" dirty="0"/>
              <a:t>培训日期：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5000">
              <a:srgbClr val="E6E6E6"/>
            </a:gs>
            <a:gs pos="25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>
                <a:latin typeface="+mn-ea"/>
              </a:rPr>
            </a:fld>
            <a:endParaRPr lang="zh-CN" altLang="en-US" dirty="0">
              <a:latin typeface="+mn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154940" y="12868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159490" y="153706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154940" y="176948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154940" y="157491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159490" y="1358888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424754" y="1387871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培训目标及培训要求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24754" y="2489116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入侵报警系统简介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423592" y="3611517"/>
            <a:ext cx="7775701" cy="810099"/>
            <a:chOff x="3503712" y="4819326"/>
            <a:chExt cx="5182251" cy="1057946"/>
          </a:xfrm>
        </p:grpSpPr>
        <p:sp>
          <p:nvSpPr>
            <p:cNvPr id="28" name="矩形 27"/>
            <p:cNvSpPr/>
            <p:nvPr/>
          </p:nvSpPr>
          <p:spPr>
            <a:xfrm>
              <a:off x="5107834" y="4819326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9"/>
            <p:cNvSpPr/>
            <p:nvPr/>
          </p:nvSpPr>
          <p:spPr>
            <a:xfrm>
              <a:off x="3503712" y="4819326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0" name="TextBox 89"/>
            <p:cNvSpPr txBox="1"/>
            <p:nvPr/>
          </p:nvSpPr>
          <p:spPr>
            <a:xfrm>
              <a:off x="3744450" y="4975484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3" name="TextBox 90"/>
            <p:cNvSpPr txBox="1"/>
            <p:nvPr/>
          </p:nvSpPr>
          <p:spPr>
            <a:xfrm>
              <a:off x="5268337" y="5182497"/>
              <a:ext cx="3417626" cy="440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sym typeface="+mn-ea"/>
                </a:rPr>
                <a:t>入侵报警</a:t>
              </a:r>
              <a:r>
                <a:rPr lang="zh-CN" altLang="en-US" sz="1600" b="1" dirty="0">
                  <a:solidFill>
                    <a:schemeClr val="bg1"/>
                  </a:solidFill>
                </a:rPr>
                <a:t>系统维护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424754" y="4923157"/>
            <a:ext cx="7775701" cy="810099"/>
            <a:chOff x="3504874" y="3667198"/>
            <a:chExt cx="5182251" cy="1057946"/>
          </a:xfrm>
        </p:grpSpPr>
        <p:sp>
          <p:nvSpPr>
            <p:cNvPr id="36" name="矩形 3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89"/>
            <p:cNvSpPr txBox="1"/>
            <p:nvPr/>
          </p:nvSpPr>
          <p:spPr>
            <a:xfrm>
              <a:off x="3736212" y="3823356"/>
              <a:ext cx="616706" cy="76210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90"/>
            <p:cNvSpPr txBox="1"/>
            <p:nvPr/>
          </p:nvSpPr>
          <p:spPr>
            <a:xfrm>
              <a:off x="5269499" y="4030369"/>
              <a:ext cx="3416852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</a:rPr>
                <a:t>常见问题解决流程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>
                <a:latin typeface="+mn-ea"/>
              </a:rPr>
            </a:fld>
            <a:endParaRPr lang="zh-CN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培训目标及培训要求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1704340" y="1350645"/>
          <a:ext cx="9247505" cy="4513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>
                <a:latin typeface="+mn-ea"/>
              </a:rPr>
            </a:fld>
            <a:endParaRPr lang="zh-CN" altLang="en-US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入侵报警系统简介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0587" y="3372983"/>
            <a:ext cx="3003980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入侵报警系统的概念：入侵报警系统</a:t>
            </a:r>
            <a:r>
              <a:rPr lang="zh-CN" altLang="en-US" dirty="0" smtClean="0">
                <a:latin typeface="+mn-ea"/>
              </a:rPr>
              <a:t>通常由前端设备（包含探测器和紧急报警装置）、传输设备（报警信号传输线缆）、处理</a:t>
            </a:r>
            <a:r>
              <a:rPr lang="en-US" altLang="zh-CN" dirty="0" smtClean="0">
                <a:latin typeface="+mn-ea"/>
              </a:rPr>
              <a:t>/</a:t>
            </a:r>
            <a:r>
              <a:rPr lang="zh-CN" altLang="en-US" dirty="0" smtClean="0">
                <a:latin typeface="+mn-ea"/>
              </a:rPr>
              <a:t>控制</a:t>
            </a:r>
            <a:r>
              <a:rPr lang="en-US" altLang="zh-CN" dirty="0" smtClean="0">
                <a:latin typeface="+mn-ea"/>
              </a:rPr>
              <a:t>/</a:t>
            </a:r>
            <a:r>
              <a:rPr lang="zh-CN" altLang="en-US" dirty="0" smtClean="0">
                <a:latin typeface="+mn-ea"/>
              </a:rPr>
              <a:t>管理设备和显示</a:t>
            </a:r>
            <a:r>
              <a:rPr lang="en-US" altLang="zh-CN" dirty="0" smtClean="0">
                <a:latin typeface="+mn-ea"/>
              </a:rPr>
              <a:t>/</a:t>
            </a:r>
            <a:r>
              <a:rPr lang="zh-CN" altLang="en-US" dirty="0" smtClean="0">
                <a:latin typeface="+mn-ea"/>
              </a:rPr>
              <a:t>记录设备（报警主机和监控显示设备）部分构成。</a:t>
            </a:r>
            <a:r>
              <a:rPr lang="en-US" altLang="zh-CN" dirty="0" smtClean="0">
                <a:latin typeface="+mn-ea"/>
              </a:rPr>
              <a:t>    </a:t>
            </a:r>
            <a:endParaRPr lang="en-US" altLang="zh-CN" sz="2000" dirty="0"/>
          </a:p>
        </p:txBody>
      </p:sp>
      <p:grpSp>
        <p:nvGrpSpPr>
          <p:cNvPr id="7181" name="组合 7180"/>
          <p:cNvGrpSpPr/>
          <p:nvPr/>
        </p:nvGrpSpPr>
        <p:grpSpPr>
          <a:xfrm>
            <a:off x="1897812" y="1084739"/>
            <a:ext cx="9430007" cy="5342368"/>
            <a:chOff x="2498641" y="1067726"/>
            <a:chExt cx="9430007" cy="5342368"/>
          </a:xfrm>
        </p:grpSpPr>
        <p:sp>
          <p:nvSpPr>
            <p:cNvPr id="16" name="TextBox 15"/>
            <p:cNvSpPr txBox="1"/>
            <p:nvPr/>
          </p:nvSpPr>
          <p:spPr>
            <a:xfrm>
              <a:off x="9247421" y="6041681"/>
              <a:ext cx="90043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报警器</a:t>
              </a:r>
              <a:endParaRPr lang="zh-CN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208811" y="6041681"/>
              <a:ext cx="135636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红外探测器</a:t>
              </a:r>
              <a:endParaRPr lang="zh-CN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749267" y="6041794"/>
              <a:ext cx="115212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6160</a:t>
              </a:r>
              <a:r>
                <a:rPr lang="zh-CN" altLang="en-US" dirty="0"/>
                <a:t>键盘</a:t>
              </a:r>
              <a:endParaRPr lang="zh-CN" altLang="en-US" dirty="0"/>
            </a:p>
          </p:txBody>
        </p:sp>
        <p:pic>
          <p:nvPicPr>
            <p:cNvPr id="7172" name="Picture 4"/>
            <p:cNvPicPr>
              <a:picLocks noChangeAspect="1" noChangeArrowheads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04" b="28085"/>
            <a:stretch>
              <a:fillRect/>
            </a:stretch>
          </p:blipFill>
          <p:spPr bwMode="auto">
            <a:xfrm>
              <a:off x="8333593" y="2420887"/>
              <a:ext cx="2365573" cy="541057"/>
            </a:xfrm>
            <a:prstGeom prst="rect">
              <a:avLst/>
            </a:prstGeom>
            <a:noFill/>
          </p:spPr>
        </p:pic>
        <p:grpSp>
          <p:nvGrpSpPr>
            <p:cNvPr id="30" name="组合 29"/>
            <p:cNvGrpSpPr/>
            <p:nvPr/>
          </p:nvGrpSpPr>
          <p:grpSpPr>
            <a:xfrm>
              <a:off x="2642581" y="1067726"/>
              <a:ext cx="3492839" cy="901206"/>
              <a:chOff x="1900858" y="1229444"/>
              <a:chExt cx="3492839" cy="901206"/>
            </a:xfrm>
          </p:grpSpPr>
          <p:pic>
            <p:nvPicPr>
              <p:cNvPr id="7171" name="Picture 3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436"/>
              <a:stretch>
                <a:fillRect/>
              </a:stretch>
            </p:blipFill>
            <p:spPr bwMode="auto">
              <a:xfrm>
                <a:off x="2800346" y="1229444"/>
                <a:ext cx="2593351" cy="901206"/>
              </a:xfrm>
              <a:prstGeom prst="rect">
                <a:avLst/>
              </a:prstGeom>
              <a:noFill/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1900858" y="1495381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服务器</a:t>
                </a:r>
                <a:endParaRPr lang="zh-CN" altLang="en-US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0056440" y="3712386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控制器</a:t>
              </a:r>
              <a:endParaRPr lang="zh-CN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760718" y="2506749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交换机</a:t>
              </a:r>
              <a:endParaRPr lang="zh-CN" altLang="en-US" dirty="0"/>
            </a:p>
          </p:txBody>
        </p:sp>
        <p:cxnSp>
          <p:nvCxnSpPr>
            <p:cNvPr id="8" name="直接连接符 7"/>
            <p:cNvCxnSpPr>
              <a:endCxn id="1027" idx="2"/>
            </p:cNvCxnSpPr>
            <p:nvPr/>
          </p:nvCxnSpPr>
          <p:spPr>
            <a:xfrm flipV="1">
              <a:off x="8425299" y="4293367"/>
              <a:ext cx="1090930" cy="7753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endCxn id="1027" idx="2"/>
            </p:cNvCxnSpPr>
            <p:nvPr/>
          </p:nvCxnSpPr>
          <p:spPr>
            <a:xfrm flipV="1">
              <a:off x="9505434" y="4293367"/>
              <a:ext cx="10795" cy="77533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endCxn id="1027" idx="2"/>
            </p:cNvCxnSpPr>
            <p:nvPr/>
          </p:nvCxnSpPr>
          <p:spPr>
            <a:xfrm flipH="1" flipV="1">
              <a:off x="9516229" y="4292732"/>
              <a:ext cx="1213485" cy="77597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9505434" y="2961772"/>
              <a:ext cx="10795" cy="41021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/>
            <p:cNvGrpSpPr/>
            <p:nvPr/>
          </p:nvGrpSpPr>
          <p:grpSpPr>
            <a:xfrm>
              <a:off x="2498641" y="2493588"/>
              <a:ext cx="3517625" cy="423026"/>
              <a:chOff x="1876072" y="2918643"/>
              <a:chExt cx="3517625" cy="423026"/>
            </a:xfrm>
          </p:grpSpPr>
          <p:pic>
            <p:nvPicPr>
              <p:cNvPr id="36" name="Picture 4"/>
              <p:cNvPicPr>
                <a:picLocks noChangeAspect="1" noChangeArrowheads="1"/>
              </p:cNvPicPr>
              <p:nvPr/>
            </p:nvPicPr>
            <p:blipFill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712" b="28085"/>
              <a:stretch>
                <a:fillRect/>
              </a:stretch>
            </p:blipFill>
            <p:spPr bwMode="auto">
              <a:xfrm>
                <a:off x="3028124" y="2918643"/>
                <a:ext cx="2365573" cy="423026"/>
              </a:xfrm>
              <a:prstGeom prst="rect">
                <a:avLst/>
              </a:prstGeom>
              <a:noFill/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1876072" y="2945490"/>
                <a:ext cx="11748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 smtClean="0"/>
                  <a:t>交换机</a:t>
                </a:r>
                <a:endParaRPr lang="zh-CN" altLang="en-US" dirty="0"/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09" b="6633"/>
            <a:stretch>
              <a:fillRect/>
            </a:stretch>
          </p:blipFill>
          <p:spPr>
            <a:xfrm>
              <a:off x="4074865" y="3997619"/>
              <a:ext cx="1527760" cy="1319526"/>
            </a:xfrm>
            <a:prstGeom prst="rect">
              <a:avLst/>
            </a:prstGeom>
          </p:spPr>
        </p:pic>
        <p:cxnSp>
          <p:nvCxnSpPr>
            <p:cNvPr id="7169" name="直接连接符 7168"/>
            <p:cNvCxnSpPr/>
            <p:nvPr/>
          </p:nvCxnSpPr>
          <p:spPr>
            <a:xfrm flipH="1">
              <a:off x="3303490" y="3231476"/>
              <a:ext cx="8625158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3" name="直接连接符 7172"/>
            <p:cNvCxnSpPr/>
            <p:nvPr/>
          </p:nvCxnSpPr>
          <p:spPr>
            <a:xfrm>
              <a:off x="6816080" y="1122466"/>
              <a:ext cx="0" cy="508348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6" name="直接连接符 7175"/>
            <p:cNvCxnSpPr>
              <a:stCxn id="7172" idx="1"/>
              <a:endCxn id="36" idx="3"/>
            </p:cNvCxnSpPr>
            <p:nvPr/>
          </p:nvCxnSpPr>
          <p:spPr>
            <a:xfrm flipH="1">
              <a:off x="6016266" y="2691416"/>
              <a:ext cx="2317327" cy="13685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36" idx="0"/>
              <a:endCxn id="7171" idx="2"/>
            </p:cNvCxnSpPr>
            <p:nvPr/>
          </p:nvCxnSpPr>
          <p:spPr>
            <a:xfrm flipV="1">
              <a:off x="4833480" y="1968932"/>
              <a:ext cx="5265" cy="5246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>
              <a:stCxn id="31" idx="0"/>
              <a:endCxn id="36" idx="2"/>
            </p:cNvCxnSpPr>
            <p:nvPr/>
          </p:nvCxnSpPr>
          <p:spPr>
            <a:xfrm flipH="1" flipV="1">
              <a:off x="4833480" y="2916614"/>
              <a:ext cx="5265" cy="108100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403757" y="1212424"/>
              <a:ext cx="3713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安控中心</a:t>
              </a:r>
              <a:endParaRPr lang="zh-CN" alt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88088" y="1482568"/>
              <a:ext cx="37139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弱电间</a:t>
              </a:r>
              <a:endParaRPr lang="zh-CN" alt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888088" y="3194533"/>
              <a:ext cx="371390" cy="175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/>
                <a:t>控制室和现场</a:t>
              </a:r>
              <a:endParaRPr lang="zh-CN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03757" y="3471028"/>
              <a:ext cx="371390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安控中心</a:t>
              </a:r>
              <a:endParaRPr lang="zh-CN" altLang="en-US" dirty="0"/>
            </a:p>
          </p:txBody>
        </p:sp>
      </p:grpSp>
      <p:sp>
        <p:nvSpPr>
          <p:cNvPr id="7183" name="TextBox 7182"/>
          <p:cNvSpPr txBox="1"/>
          <p:nvPr/>
        </p:nvSpPr>
        <p:spPr>
          <a:xfrm>
            <a:off x="7137400" y="1179195"/>
            <a:ext cx="3485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A-5</a:t>
            </a:r>
            <a:r>
              <a:rPr lang="zh-CN" altLang="en-US" dirty="0"/>
              <a:t>数据中心入侵报警系统采用霍尼韦尔报警系统。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1385" y="5142230"/>
            <a:ext cx="858520" cy="863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rcRect l="18525" t="1198" r="1800" b="32958"/>
          <a:stretch>
            <a:fillRect/>
          </a:stretch>
        </p:blipFill>
        <p:spPr>
          <a:xfrm>
            <a:off x="8646160" y="5142230"/>
            <a:ext cx="863600" cy="863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8530" y="3498850"/>
            <a:ext cx="715010" cy="8515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400" y="5142230"/>
            <a:ext cx="1221740" cy="8636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>
                <a:latin typeface="+mn-ea"/>
              </a:rPr>
            </a:fld>
            <a:endParaRPr lang="zh-CN" altLang="en-US" dirty="0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入侵系统简介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767408" y="1844824"/>
          <a:ext cx="11089232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50940" y="1083469"/>
            <a:ext cx="741682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Honeywell IP ALARM-II</a:t>
            </a:r>
            <a:r>
              <a:rPr lang="zh-CN" altLang="en-US" sz="2000" dirty="0" smtClean="0"/>
              <a:t>软件要求</a:t>
            </a:r>
            <a:endParaRPr lang="zh-CN" altLang="en-US" dirty="0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smtClean="0">
                <a:latin typeface="+mn-ea"/>
              </a:rPr>
            </a:fld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1703705" y="404495"/>
            <a:ext cx="3214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入侵报警系统维护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1225" y="1773555"/>
            <a:ext cx="4213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1.</a:t>
            </a:r>
            <a:r>
              <a:rPr lang="zh-CN" altLang="en-US" dirty="0" smtClean="0">
                <a:latin typeface="+mn-ea"/>
              </a:rPr>
              <a:t>根据根据规定维护计划定期擦拭</a:t>
            </a:r>
            <a:r>
              <a:rPr lang="zh-CN" altLang="en-US" dirty="0" smtClean="0">
                <a:latin typeface="+mn-ea"/>
                <a:cs typeface="+mn-ea"/>
                <a:sym typeface="+mn-ea"/>
              </a:rPr>
              <a:t>红外探测器</a:t>
            </a:r>
            <a:r>
              <a:rPr lang="zh-CN" altLang="en-US" dirty="0" smtClean="0">
                <a:latin typeface="+mn-ea"/>
              </a:rPr>
              <a:t>和</a:t>
            </a:r>
            <a:r>
              <a:rPr lang="en-US" altLang="zh-CN" dirty="0" smtClean="0">
                <a:latin typeface="+mn-ea"/>
              </a:rPr>
              <a:t>6160</a:t>
            </a:r>
            <a:r>
              <a:rPr lang="zh-CN" altLang="en-US" dirty="0" smtClean="0">
                <a:latin typeface="+mn-ea"/>
              </a:rPr>
              <a:t>键盘表面，保持设备清洁</a:t>
            </a:r>
            <a:endParaRPr lang="zh-CN" altLang="en-US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540" y="1235075"/>
            <a:ext cx="532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一</a:t>
            </a:r>
            <a:r>
              <a:rPr lang="en-US" altLang="zh-CN" sz="2000" b="1" dirty="0" smtClean="0">
                <a:latin typeface="+mn-ea"/>
              </a:rPr>
              <a:t>.</a:t>
            </a:r>
            <a:r>
              <a:rPr lang="zh-CN" altLang="en-US" sz="2000" b="1" dirty="0" smtClean="0">
                <a:latin typeface="+mn-ea"/>
              </a:rPr>
              <a:t>红外探测器</a:t>
            </a:r>
            <a:r>
              <a:rPr lang="zh-CN" altLang="en-US" sz="2000" b="1" dirty="0" smtClean="0">
                <a:latin typeface="+mn-ea"/>
                <a:sym typeface="+mn-ea"/>
              </a:rPr>
              <a:t>和</a:t>
            </a:r>
            <a:r>
              <a:rPr lang="en-US" altLang="zh-CN" sz="2000" b="1" dirty="0" smtClean="0">
                <a:latin typeface="+mn-ea"/>
                <a:sym typeface="+mn-ea"/>
              </a:rPr>
              <a:t>6160</a:t>
            </a:r>
            <a:r>
              <a:rPr lang="zh-CN" altLang="en-US" sz="2000" b="1" dirty="0" smtClean="0">
                <a:latin typeface="+mn-ea"/>
                <a:sym typeface="+mn-ea"/>
              </a:rPr>
              <a:t>键盘</a:t>
            </a:r>
            <a:r>
              <a:rPr lang="zh-CN" altLang="en-US" sz="2000" b="1" dirty="0" smtClean="0">
                <a:latin typeface="+mn-ea"/>
              </a:rPr>
              <a:t>清尘维护</a:t>
            </a:r>
            <a:endParaRPr lang="zh-CN" altLang="en-US" sz="2000" b="1" dirty="0" smtClean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91810" y="1773555"/>
            <a:ext cx="4723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</a:rPr>
              <a:t>3.</a:t>
            </a:r>
            <a:r>
              <a:rPr lang="zh-CN" altLang="en-US" dirty="0" smtClean="0"/>
              <a:t>检查</a:t>
            </a:r>
            <a:r>
              <a:rPr lang="en-US" altLang="zh-CN" dirty="0" smtClean="0"/>
              <a:t>6160</a:t>
            </a:r>
            <a:r>
              <a:rPr lang="zh-CN" altLang="en-US" dirty="0" smtClean="0"/>
              <a:t>键盘报警功能是否正常，按键</a:t>
            </a:r>
            <a:endParaRPr lang="zh-CN" altLang="en-US" dirty="0" smtClean="0"/>
          </a:p>
          <a:p>
            <a:r>
              <a:rPr lang="zh-CN" altLang="en-US" dirty="0" smtClean="0"/>
              <a:t>是否正常。</a:t>
            </a:r>
            <a:endParaRPr lang="zh-CN" altLang="en-US" dirty="0" smtClean="0"/>
          </a:p>
        </p:txBody>
      </p:sp>
      <p:sp>
        <p:nvSpPr>
          <p:cNvPr id="4" name="TextBox 6"/>
          <p:cNvSpPr txBox="1"/>
          <p:nvPr/>
        </p:nvSpPr>
        <p:spPr>
          <a:xfrm>
            <a:off x="911166" y="2480454"/>
            <a:ext cx="381642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latin typeface="+mn-ea"/>
                <a:cs typeface="+mn-ea"/>
              </a:rPr>
              <a:t>2.</a:t>
            </a:r>
            <a:r>
              <a:rPr lang="zh-CN" altLang="en-US" dirty="0" smtClean="0">
                <a:latin typeface="+mn-ea"/>
                <a:cs typeface="+mn-ea"/>
              </a:rPr>
              <a:t>检查红外探测器是否出现松动，指示灯工作是否正常</a:t>
            </a:r>
            <a:endParaRPr lang="zh-CN" altLang="en-US" dirty="0" smtClean="0">
              <a:latin typeface="+mn-ea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5390" y="3209290"/>
            <a:ext cx="2749550" cy="27647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930" y="3209290"/>
            <a:ext cx="3977640" cy="2764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 altLang="en-US" smtClean="0">
                <a:latin typeface="+mn-ea"/>
              </a:rPr>
            </a:fld>
            <a:endParaRPr lang="zh-CN" altLang="en-US" dirty="0"/>
          </a:p>
        </p:txBody>
      </p:sp>
      <p:sp>
        <p:nvSpPr>
          <p:cNvPr id="3" name="TextBox 5"/>
          <p:cNvSpPr txBox="1"/>
          <p:nvPr/>
        </p:nvSpPr>
        <p:spPr>
          <a:xfrm>
            <a:off x="1703705" y="404495"/>
            <a:ext cx="35274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入侵报警系统维护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35960" y="2061607"/>
            <a:ext cx="496855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latin typeface="+mn-ea"/>
                <a:cs typeface="+mn-ea"/>
              </a:rPr>
              <a:t>2.</a:t>
            </a:r>
            <a:r>
              <a:rPr lang="zh-CN" altLang="en-US" dirty="0" smtClean="0">
                <a:latin typeface="+mn-ea"/>
                <a:cs typeface="+mn-ea"/>
              </a:rPr>
              <a:t>控制器内部的灰尘用毛刷清扫干净，并检查内部线路及端口是否有虚接、过热、老化、松动等情况</a:t>
            </a:r>
            <a:endParaRPr lang="zh-CN" altLang="en-US" dirty="0">
              <a:latin typeface="+mn-ea"/>
              <a:cs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6965" y="1299845"/>
            <a:ext cx="42221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latin typeface="+mn-ea"/>
              </a:rPr>
              <a:t>二</a:t>
            </a:r>
            <a:r>
              <a:rPr lang="en-US" altLang="zh-CN" sz="2000" b="1" dirty="0" smtClean="0">
                <a:latin typeface="+mn-ea"/>
              </a:rPr>
              <a:t>.</a:t>
            </a:r>
            <a:r>
              <a:rPr lang="zh-CN" altLang="en-US" sz="2000" b="1" dirty="0" smtClean="0">
                <a:latin typeface="+mn-ea"/>
                <a:sym typeface="+mn-ea"/>
              </a:rPr>
              <a:t>入侵报警控制器</a:t>
            </a:r>
            <a:r>
              <a:rPr lang="zh-CN" altLang="en-US" sz="2000" b="1" dirty="0" smtClean="0">
                <a:latin typeface="+mn-ea"/>
              </a:rPr>
              <a:t>清尘维护</a:t>
            </a:r>
            <a:endParaRPr lang="zh-CN" altLang="en-US" sz="2000" b="1" dirty="0" smtClean="0"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71464" y="2061608"/>
            <a:ext cx="367240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latin typeface="+mn-ea"/>
                <a:cs typeface="+mn-ea"/>
              </a:rPr>
              <a:t>1.</a:t>
            </a:r>
            <a:r>
              <a:rPr lang="zh-CN" altLang="en-US" dirty="0" smtClean="0">
                <a:latin typeface="+mn-ea"/>
                <a:cs typeface="+mn-ea"/>
              </a:rPr>
              <a:t>入侵报警控制器箱体表面的灰尘清扫干净，用半干毛巾擦拭</a:t>
            </a:r>
            <a:endParaRPr lang="zh-CN" altLang="en-US" dirty="0">
              <a:latin typeface="+mn-ea"/>
              <a:cs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rcRect t="17367" r="1578" b="18876"/>
          <a:stretch>
            <a:fillRect/>
          </a:stretch>
        </p:blipFill>
        <p:spPr>
          <a:xfrm>
            <a:off x="1271270" y="3229610"/>
            <a:ext cx="3372485" cy="29140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rcRect t="14077" r="170" b="4008"/>
          <a:stretch>
            <a:fillRect/>
          </a:stretch>
        </p:blipFill>
        <p:spPr>
          <a:xfrm>
            <a:off x="6396990" y="3229610"/>
            <a:ext cx="2662555" cy="2914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>
                <a:latin typeface="+mn-ea"/>
              </a:rPr>
            </a:fld>
            <a:endParaRPr lang="zh-CN" altLang="en-US" dirty="0">
              <a:latin typeface="+mn-ea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入侵报警系统维护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8250" y="1264285"/>
            <a:ext cx="3443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三</a:t>
            </a:r>
            <a:r>
              <a:rPr lang="en-US" altLang="zh-CN" sz="2000" b="1" dirty="0" smtClean="0">
                <a:latin typeface="+mn-ea"/>
              </a:rPr>
              <a:t>.</a:t>
            </a:r>
            <a:r>
              <a:rPr lang="zh-CN" altLang="en-US" sz="2000" b="1" dirty="0" smtClean="0">
                <a:latin typeface="+mn-ea"/>
              </a:rPr>
              <a:t>服务器与交换机清尘维护</a:t>
            </a:r>
            <a:endParaRPr lang="zh-CN" altLang="en-US" sz="2000" b="1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5805" y="2008143"/>
            <a:ext cx="763284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+mn-ea"/>
                <a:cs typeface="+mn-ea"/>
              </a:rPr>
              <a:t>1.</a:t>
            </a:r>
            <a:r>
              <a:rPr lang="zh-CN" altLang="en-US" dirty="0" smtClean="0">
                <a:latin typeface="+mn-ea"/>
                <a:cs typeface="+mn-ea"/>
              </a:rPr>
              <a:t>定期清洁服务器与交换机机柜，保持室内环境和机柜的干净整洁</a:t>
            </a:r>
            <a:endParaRPr lang="zh-CN" altLang="en-US" dirty="0">
              <a:latin typeface="+mn-ea"/>
              <a:cs typeface="+mn-ea"/>
            </a:endParaRPr>
          </a:p>
        </p:txBody>
      </p:sp>
      <p:pic>
        <p:nvPicPr>
          <p:cNvPr id="8" name="图片 7" descr="d52d8ec8314ffc8753a5fc49b10ddd6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241925" y="2536190"/>
            <a:ext cx="2388235" cy="3592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95" y="2536825"/>
            <a:ext cx="2693670" cy="359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83D58-648D-4475-BEF8-624F48514A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20333" y="1377598"/>
            <a:ext cx="57606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常见问题 </a:t>
            </a:r>
            <a:endParaRPr lang="en-US" altLang="zh-CN" dirty="0" smtClean="0">
              <a:latin typeface="+mn-ea"/>
            </a:endParaRPr>
          </a:p>
          <a:p>
            <a:endParaRPr lang="en-US" altLang="zh-CN" dirty="0" smtClean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故障现象：红外探测器指示灯不亮，不能实现报警功能</a:t>
            </a:r>
            <a:endParaRPr lang="en-US" altLang="zh-CN" sz="1600" dirty="0" smtClean="0">
              <a:latin typeface="+mn-ea"/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4311293" y="2492896"/>
          <a:ext cx="4032448" cy="3024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椭圆 5"/>
          <p:cNvSpPr/>
          <p:nvPr/>
        </p:nvSpPr>
        <p:spPr>
          <a:xfrm>
            <a:off x="8904302" y="2492896"/>
            <a:ext cx="1656184" cy="31683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维修、更换</a:t>
            </a:r>
            <a:endParaRPr lang="zh-CN" altLang="en-US" dirty="0"/>
          </a:p>
        </p:txBody>
      </p:sp>
      <p:sp>
        <p:nvSpPr>
          <p:cNvPr id="7" name="右大括号 6"/>
          <p:cNvSpPr/>
          <p:nvPr/>
        </p:nvSpPr>
        <p:spPr>
          <a:xfrm>
            <a:off x="8184232" y="2780928"/>
            <a:ext cx="216024" cy="2520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常见问题解决流程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685" y="1490345"/>
            <a:ext cx="4058920" cy="4349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0</TotalTime>
  <Words>590</Words>
  <Application>WPS 演示</Application>
  <PresentationFormat>自定义</PresentationFormat>
  <Paragraphs>104</Paragraphs>
  <Slides>10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Impact</vt:lpstr>
      <vt:lpstr>Copperplate Gothic Bold</vt:lpstr>
      <vt:lpstr>华康俪金黑W8</vt:lpstr>
      <vt:lpstr>微软雅黑</vt:lpstr>
      <vt:lpstr>Arial Unicode MS</vt:lpstr>
      <vt:lpstr>Calibri</vt:lpstr>
      <vt:lpstr>黑体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Administrator</cp:lastModifiedBy>
  <cp:revision>609</cp:revision>
  <dcterms:created xsi:type="dcterms:W3CDTF">2014-01-11T15:22:00Z</dcterms:created>
  <dcterms:modified xsi:type="dcterms:W3CDTF">2019-10-14T08:20:58Z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